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4"/>
    <p:sldMasterId id="2147483828" r:id="rId5"/>
    <p:sldMasterId id="2147483851" r:id="rId6"/>
    <p:sldMasterId id="2147483860" r:id="rId7"/>
  </p:sldMasterIdLst>
  <p:notesMasterIdLst>
    <p:notesMasterId r:id="rId38"/>
  </p:notesMasterIdLst>
  <p:sldIdLst>
    <p:sldId id="2147473686" r:id="rId8"/>
    <p:sldId id="308" r:id="rId9"/>
    <p:sldId id="267" r:id="rId10"/>
    <p:sldId id="2147483515" r:id="rId11"/>
    <p:sldId id="2147473669" r:id="rId12"/>
    <p:sldId id="2147483511" r:id="rId13"/>
    <p:sldId id="2147483519" r:id="rId14"/>
    <p:sldId id="2147483518" r:id="rId15"/>
    <p:sldId id="2147483421" r:id="rId16"/>
    <p:sldId id="2147483521" r:id="rId17"/>
    <p:sldId id="567" r:id="rId18"/>
    <p:sldId id="552" r:id="rId19"/>
    <p:sldId id="561" r:id="rId20"/>
    <p:sldId id="2147483522" r:id="rId21"/>
    <p:sldId id="2147473740" r:id="rId22"/>
    <p:sldId id="2147473707" r:id="rId23"/>
    <p:sldId id="2147483523" r:id="rId24"/>
    <p:sldId id="2147483524" r:id="rId25"/>
    <p:sldId id="2147483167" r:id="rId26"/>
    <p:sldId id="2146847385" r:id="rId27"/>
    <p:sldId id="6981" r:id="rId28"/>
    <p:sldId id="6925" r:id="rId29"/>
    <p:sldId id="2147483527" r:id="rId30"/>
    <p:sldId id="2147483413" r:id="rId31"/>
    <p:sldId id="2147483434" r:id="rId32"/>
    <p:sldId id="2141412029" r:id="rId33"/>
    <p:sldId id="2147470270" r:id="rId34"/>
    <p:sldId id="2147483525" r:id="rId35"/>
    <p:sldId id="2147483448" r:id="rId36"/>
    <p:sldId id="31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5660056-DD66-4F8B-82F1-1C7BC46D7705}">
          <p14:sldIdLst>
            <p14:sldId id="2147473686"/>
            <p14:sldId id="308"/>
            <p14:sldId id="267"/>
            <p14:sldId id="2147483515"/>
            <p14:sldId id="2147473669"/>
            <p14:sldId id="2147483511"/>
            <p14:sldId id="2147483519"/>
            <p14:sldId id="2147483518"/>
            <p14:sldId id="2147483421"/>
            <p14:sldId id="2147483521"/>
            <p14:sldId id="567"/>
            <p14:sldId id="552"/>
            <p14:sldId id="561"/>
            <p14:sldId id="2147483522"/>
            <p14:sldId id="2147473740"/>
            <p14:sldId id="2147473707"/>
            <p14:sldId id="2147483523"/>
            <p14:sldId id="2147483524"/>
            <p14:sldId id="2147483167"/>
            <p14:sldId id="2146847385"/>
            <p14:sldId id="6981"/>
            <p14:sldId id="6925"/>
            <p14:sldId id="2147483527"/>
            <p14:sldId id="2147483413"/>
            <p14:sldId id="2147483434"/>
            <p14:sldId id="2141412029"/>
            <p14:sldId id="2147470270"/>
            <p14:sldId id="2147483525"/>
            <p14:sldId id="2147483448"/>
            <p14:sldId id="31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Dussadee Royal" initials="DR" lastIdx="2" clrIdx="6">
    <p:extLst>
      <p:ext uri="{19B8F6BF-5375-455C-9EA6-DF929625EA0E}">
        <p15:presenceInfo xmlns:p15="http://schemas.microsoft.com/office/powerpoint/2012/main" userId="S::droyal@clinicaloptions.com::51beead8-6fa0-4b98-aeba-37044af35e17" providerId="AD"/>
      </p:ext>
    </p:extLst>
  </p:cmAuthor>
  <p:cmAuthor id="1" name="Amy Laboskie" initials="AL" lastIdx="8" clrIdx="0">
    <p:extLst>
      <p:ext uri="{19B8F6BF-5375-455C-9EA6-DF929625EA0E}">
        <p15:presenceInfo xmlns:p15="http://schemas.microsoft.com/office/powerpoint/2012/main" userId="S::alaboskie@deceraclinical.com::1d3554b1-f14f-4824-aa59-920bd45a49b0" providerId="AD"/>
      </p:ext>
    </p:extLst>
  </p:cmAuthor>
  <p:cmAuthor id="8" name="Liz Donohue" initials="LD" lastIdx="2" clrIdx="7">
    <p:extLst>
      <p:ext uri="{19B8F6BF-5375-455C-9EA6-DF929625EA0E}">
        <p15:presenceInfo xmlns:p15="http://schemas.microsoft.com/office/powerpoint/2012/main" userId="S::ldonohue@practicingclinicians.com::1dd2b9cf-45e8-40ae-9123-4564d15e2785" providerId="AD"/>
      </p:ext>
    </p:extLst>
  </p:cmAuthor>
  <p:cmAuthor id="2" name="Jerfiz Constanzo" initials="JC" lastIdx="168" clrIdx="1">
    <p:extLst>
      <p:ext uri="{19B8F6BF-5375-455C-9EA6-DF929625EA0E}">
        <p15:presenceInfo xmlns:p15="http://schemas.microsoft.com/office/powerpoint/2012/main" userId="S::jconstanzo@clinicaloptions.com::7388c342-66f0-4154-bcdf-657d8197f1ae" providerId="AD"/>
      </p:ext>
    </p:extLst>
  </p:cmAuthor>
  <p:cmAuthor id="3" name="Spring, Laura M.,MD" initials="LS" lastIdx="42" clrIdx="2">
    <p:extLst>
      <p:ext uri="{19B8F6BF-5375-455C-9EA6-DF929625EA0E}">
        <p15:presenceInfo xmlns:p15="http://schemas.microsoft.com/office/powerpoint/2012/main" userId="S::lspring2@mgb.org::1887836f-9e42-459c-9957-c1b2ef4db265" providerId="AD"/>
      </p:ext>
    </p:extLst>
  </p:cmAuthor>
  <p:cmAuthor id="4" name="Jennifer Eimers" initials="JE" lastIdx="1" clrIdx="3">
    <p:extLst>
      <p:ext uri="{19B8F6BF-5375-455C-9EA6-DF929625EA0E}">
        <p15:presenceInfo xmlns:p15="http://schemas.microsoft.com/office/powerpoint/2012/main" userId="S::jeimers@clinicaloptions.com::e496f3f7-6a48-4339-9b0c-9f426a43f948" providerId="AD"/>
      </p:ext>
    </p:extLst>
  </p:cmAuthor>
  <p:cmAuthor id="5" name="Allison Weckerle" initials="AW" lastIdx="37" clrIdx="4">
    <p:extLst>
      <p:ext uri="{19B8F6BF-5375-455C-9EA6-DF929625EA0E}">
        <p15:presenceInfo xmlns:p15="http://schemas.microsoft.com/office/powerpoint/2012/main" userId="Allison Weckerle" providerId="None"/>
      </p:ext>
    </p:extLst>
  </p:cmAuthor>
  <p:cmAuthor id="6" name="Timothy Quill" initials="TQ" lastIdx="11" clrIdx="5">
    <p:extLst>
      <p:ext uri="{19B8F6BF-5375-455C-9EA6-DF929625EA0E}">
        <p15:presenceInfo xmlns:p15="http://schemas.microsoft.com/office/powerpoint/2012/main" userId="S::tquill@clinicaloptions.com::b1dc6efb-2995-45e7-a306-57a2c67aa8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C095ED-EC00-4BC8-9749-28242679881B}" v="113" dt="2026-04-28T16:21:02.072"/>
    <p1510:client id="{89F15148-4508-46FB-B31C-95EC1DA702F7}" v="1" dt="2026-04-28T14:53:39.1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43" autoAdjust="0"/>
    <p:restoredTop sz="82725" autoAdjust="0"/>
  </p:normalViewPr>
  <p:slideViewPr>
    <p:cSldViewPr snapToGrid="0">
      <p:cViewPr varScale="1">
        <p:scale>
          <a:sx n="61" d="100"/>
          <a:sy n="61" d="100"/>
        </p:scale>
        <p:origin x="752" y="56"/>
      </p:cViewPr>
      <p:guideLst/>
    </p:cSldViewPr>
  </p:slideViewPr>
  <p:notesTextViewPr>
    <p:cViewPr>
      <p:scale>
        <a:sx n="100" d="100"/>
        <a:sy n="100" d="100"/>
      </p:scale>
      <p:origin x="0" y="0"/>
    </p:cViewPr>
  </p:notesTextViewPr>
  <p:sorterViewPr>
    <p:cViewPr>
      <p:scale>
        <a:sx n="150" d="100"/>
        <a:sy n="150" d="100"/>
      </p:scale>
      <p:origin x="0" y="-907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commentAuthors" Target="commentAuthors.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theme" Target="theme/theme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tableStyles" Target="tableStyles.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3D9032-D17D-46A7-A1FE-0F605E51F531}" type="doc">
      <dgm:prSet loTypeId="urn:microsoft.com/office/officeart/2005/8/layout/hierarchy6" loCatId="hierarchy" qsTypeId="urn:microsoft.com/office/officeart/2005/8/quickstyle/simple1" qsCatId="simple" csTypeId="urn:microsoft.com/office/officeart/2005/8/colors/accent1_5" csCatId="accent1" phldr="1"/>
      <dgm:spPr/>
      <dgm:t>
        <a:bodyPr/>
        <a:lstStyle/>
        <a:p>
          <a:endParaRPr lang="en-US"/>
        </a:p>
      </dgm:t>
    </dgm:pt>
    <dgm:pt modelId="{EE796341-3868-44AE-B9C9-495D17EA2F07}">
      <dgm:prSet phldrT="[Text]" phldr="0" custT="1"/>
      <dgm:spPr>
        <a:solidFill>
          <a:schemeClr val="accent1">
            <a:lumMod val="75000"/>
          </a:schemeClr>
        </a:solidFill>
      </dgm:spPr>
      <dgm:t>
        <a:bodyPr/>
        <a:lstStyle/>
        <a:p>
          <a:r>
            <a:rPr lang="en-US" sz="1000" b="1">
              <a:solidFill>
                <a:schemeClr val="bg2"/>
              </a:solidFill>
            </a:rPr>
            <a:t>Neoadjuvant Therapy (THP or TCHP)</a:t>
          </a:r>
          <a:endParaRPr lang="en-US" sz="1000" b="1" dirty="0">
            <a:solidFill>
              <a:schemeClr val="bg2"/>
            </a:solidFill>
          </a:endParaRPr>
        </a:p>
      </dgm:t>
    </dgm:pt>
    <dgm:pt modelId="{3BE3D39D-B223-477F-B846-A0A30F3A75B7}" type="parTrans" cxnId="{823E0707-7BD3-43BD-A859-80A6201A1EDB}">
      <dgm:prSet/>
      <dgm:spPr/>
      <dgm:t>
        <a:bodyPr/>
        <a:lstStyle/>
        <a:p>
          <a:endParaRPr lang="en-US">
            <a:solidFill>
              <a:schemeClr val="tx1"/>
            </a:solidFill>
          </a:endParaRPr>
        </a:p>
      </dgm:t>
    </dgm:pt>
    <dgm:pt modelId="{86335014-1A95-4E46-B9B4-BF4C1EBBA3F3}" type="sibTrans" cxnId="{823E0707-7BD3-43BD-A859-80A6201A1EDB}">
      <dgm:prSet/>
      <dgm:spPr/>
      <dgm:t>
        <a:bodyPr/>
        <a:lstStyle/>
        <a:p>
          <a:endParaRPr lang="en-US">
            <a:solidFill>
              <a:schemeClr val="tx1"/>
            </a:solidFill>
          </a:endParaRPr>
        </a:p>
      </dgm:t>
    </dgm:pt>
    <dgm:pt modelId="{6A16C4B2-BB9B-42EB-B0B4-A61EE6E14C59}">
      <dgm:prSet phldrT="[Text]" phldr="0" custT="1"/>
      <dgm:spPr>
        <a:solidFill>
          <a:schemeClr val="accent1"/>
        </a:solidFill>
      </dgm:spPr>
      <dgm:t>
        <a:bodyPr/>
        <a:lstStyle/>
        <a:p>
          <a:r>
            <a:rPr lang="en-US" sz="1000" b="1">
              <a:solidFill>
                <a:schemeClr val="bg2"/>
              </a:solidFill>
            </a:rPr>
            <a:t>Surgery</a:t>
          </a:r>
          <a:endParaRPr lang="en-US" sz="1000" b="1" dirty="0">
            <a:solidFill>
              <a:schemeClr val="bg2"/>
            </a:solidFill>
          </a:endParaRPr>
        </a:p>
      </dgm:t>
    </dgm:pt>
    <dgm:pt modelId="{381C7AC6-C5C8-4E3E-BBA7-F2CBED0BA407}" type="parTrans" cxnId="{D941C95A-C55A-4B50-98C9-DF8CA370D560}">
      <dgm:prSet/>
      <dgm:spPr>
        <a:ln>
          <a:noFill/>
        </a:ln>
      </dgm:spPr>
      <dgm:t>
        <a:bodyPr/>
        <a:lstStyle/>
        <a:p>
          <a:endParaRPr lang="en-US">
            <a:solidFill>
              <a:schemeClr val="tx1"/>
            </a:solidFill>
          </a:endParaRPr>
        </a:p>
      </dgm:t>
    </dgm:pt>
    <dgm:pt modelId="{248AE456-E964-467B-B751-24C4F8BFB2D9}" type="sibTrans" cxnId="{D941C95A-C55A-4B50-98C9-DF8CA370D560}">
      <dgm:prSet/>
      <dgm:spPr/>
      <dgm:t>
        <a:bodyPr/>
        <a:lstStyle/>
        <a:p>
          <a:endParaRPr lang="en-US">
            <a:solidFill>
              <a:schemeClr val="tx1"/>
            </a:solidFill>
          </a:endParaRPr>
        </a:p>
      </dgm:t>
    </dgm:pt>
    <dgm:pt modelId="{0CF2E2C6-FA53-4483-9222-203CB13283A0}">
      <dgm:prSet phldrT="[Text]" phldr="0" custT="1"/>
      <dgm:spPr>
        <a:solidFill>
          <a:schemeClr val="accent1">
            <a:lumMod val="60000"/>
            <a:lumOff val="40000"/>
          </a:schemeClr>
        </a:solidFill>
      </dgm:spPr>
      <dgm:t>
        <a:bodyPr/>
        <a:lstStyle/>
        <a:p>
          <a:r>
            <a:rPr lang="en-US" sz="1000" b="1">
              <a:solidFill>
                <a:schemeClr val="bg2"/>
              </a:solidFill>
            </a:rPr>
            <a:t>Access Response</a:t>
          </a:r>
          <a:endParaRPr lang="en-US" sz="1000" b="1" dirty="0">
            <a:solidFill>
              <a:schemeClr val="bg2"/>
            </a:solidFill>
          </a:endParaRPr>
        </a:p>
      </dgm:t>
    </dgm:pt>
    <dgm:pt modelId="{7595566C-12C7-4F67-B35B-18CB16E2B44C}" type="parTrans" cxnId="{B74791F9-AA47-48BE-8191-F7467308772F}">
      <dgm:prSet/>
      <dgm:spPr>
        <a:ln>
          <a:noFill/>
        </a:ln>
      </dgm:spPr>
      <dgm:t>
        <a:bodyPr/>
        <a:lstStyle/>
        <a:p>
          <a:endParaRPr lang="en-US">
            <a:solidFill>
              <a:schemeClr val="tx1"/>
            </a:solidFill>
          </a:endParaRPr>
        </a:p>
      </dgm:t>
    </dgm:pt>
    <dgm:pt modelId="{966C516E-A962-483B-B702-EF3ED924206E}" type="sibTrans" cxnId="{B74791F9-AA47-48BE-8191-F7467308772F}">
      <dgm:prSet/>
      <dgm:spPr/>
      <dgm:t>
        <a:bodyPr/>
        <a:lstStyle/>
        <a:p>
          <a:endParaRPr lang="en-US">
            <a:solidFill>
              <a:schemeClr val="tx1"/>
            </a:solidFill>
          </a:endParaRPr>
        </a:p>
      </dgm:t>
    </dgm:pt>
    <dgm:pt modelId="{0E5D1222-9A75-4682-9B4F-99C6B0EF48B6}">
      <dgm:prSet phldrT="[Text]" phldr="0" custT="1"/>
      <dgm:spPr>
        <a:solidFill>
          <a:schemeClr val="accent1">
            <a:lumMod val="40000"/>
            <a:lumOff val="60000"/>
          </a:schemeClr>
        </a:solidFill>
      </dgm:spPr>
      <dgm:t>
        <a:bodyPr/>
        <a:lstStyle/>
        <a:p>
          <a:r>
            <a:rPr lang="en-US" sz="1000" b="1" dirty="0">
              <a:solidFill>
                <a:schemeClr val="tx1"/>
              </a:solidFill>
            </a:rPr>
            <a:t>Residual Disease</a:t>
          </a:r>
        </a:p>
      </dgm:t>
    </dgm:pt>
    <dgm:pt modelId="{C93270A9-9413-4945-989B-F8B936465988}" type="parTrans" cxnId="{44A80E1A-0C2B-43FA-B8B6-255D45D494CC}">
      <dgm:prSet/>
      <dgm:spPr>
        <a:ln w="12700">
          <a:solidFill>
            <a:schemeClr val="tx1"/>
          </a:solidFill>
        </a:ln>
      </dgm:spPr>
      <dgm:t>
        <a:bodyPr/>
        <a:lstStyle/>
        <a:p>
          <a:endParaRPr lang="en-US">
            <a:solidFill>
              <a:schemeClr val="tx1"/>
            </a:solidFill>
          </a:endParaRPr>
        </a:p>
      </dgm:t>
    </dgm:pt>
    <dgm:pt modelId="{157B51A1-7ED6-4E7E-8BF1-A59CE8017BF5}" type="sibTrans" cxnId="{44A80E1A-0C2B-43FA-B8B6-255D45D494CC}">
      <dgm:prSet/>
      <dgm:spPr/>
      <dgm:t>
        <a:bodyPr/>
        <a:lstStyle/>
        <a:p>
          <a:endParaRPr lang="en-US">
            <a:solidFill>
              <a:schemeClr val="tx1"/>
            </a:solidFill>
          </a:endParaRPr>
        </a:p>
      </dgm:t>
    </dgm:pt>
    <dgm:pt modelId="{9622346A-DEEB-454F-833E-AE2FE94E67DD}">
      <dgm:prSet phldrT="[Text]" phldr="0" custT="1"/>
      <dgm:spPr>
        <a:solidFill>
          <a:schemeClr val="accent1">
            <a:lumMod val="40000"/>
            <a:lumOff val="60000"/>
          </a:schemeClr>
        </a:solidFill>
      </dgm:spPr>
      <dgm:t>
        <a:bodyPr/>
        <a:lstStyle/>
        <a:p>
          <a:r>
            <a:rPr lang="en-US" sz="1000" b="1" dirty="0" err="1">
              <a:solidFill>
                <a:schemeClr val="tx1"/>
              </a:solidFill>
            </a:rPr>
            <a:t>pCR</a:t>
          </a:r>
          <a:endParaRPr lang="en-US" sz="1000" b="1" dirty="0">
            <a:solidFill>
              <a:schemeClr val="tx1"/>
            </a:solidFill>
          </a:endParaRPr>
        </a:p>
      </dgm:t>
    </dgm:pt>
    <dgm:pt modelId="{72A5309F-EA45-4528-9ACE-ADCB4B2AC896}" type="parTrans" cxnId="{E064A470-DC6C-414C-A76F-0BA8BDEBB8CE}">
      <dgm:prSet/>
      <dgm:spPr>
        <a:ln w="12700">
          <a:solidFill>
            <a:schemeClr val="tx1"/>
          </a:solidFill>
        </a:ln>
      </dgm:spPr>
      <dgm:t>
        <a:bodyPr/>
        <a:lstStyle/>
        <a:p>
          <a:endParaRPr lang="en-US">
            <a:solidFill>
              <a:schemeClr val="tx1"/>
            </a:solidFill>
          </a:endParaRPr>
        </a:p>
      </dgm:t>
    </dgm:pt>
    <dgm:pt modelId="{DE7A1E31-23C0-4878-86DB-1726354BA9AF}" type="sibTrans" cxnId="{E064A470-DC6C-414C-A76F-0BA8BDEBB8CE}">
      <dgm:prSet/>
      <dgm:spPr/>
      <dgm:t>
        <a:bodyPr/>
        <a:lstStyle/>
        <a:p>
          <a:endParaRPr lang="en-US">
            <a:solidFill>
              <a:schemeClr val="tx1"/>
            </a:solidFill>
          </a:endParaRPr>
        </a:p>
      </dgm:t>
    </dgm:pt>
    <dgm:pt modelId="{334815D4-6E30-4DFC-ACE5-A7125D017B7E}">
      <dgm:prSet phldrT="[Text]" phldr="0" custT="1"/>
      <dgm:spPr>
        <a:solidFill>
          <a:schemeClr val="accent1">
            <a:lumMod val="20000"/>
            <a:lumOff val="80000"/>
          </a:schemeClr>
        </a:solidFill>
      </dgm:spPr>
      <dgm:t>
        <a:bodyPr/>
        <a:lstStyle/>
        <a:p>
          <a:r>
            <a:rPr lang="en-US" sz="1000" b="1" dirty="0">
              <a:solidFill>
                <a:schemeClr val="tx1"/>
              </a:solidFill>
            </a:rPr>
            <a:t>Continue T ± P to complete 1 yr</a:t>
          </a:r>
        </a:p>
      </dgm:t>
    </dgm:pt>
    <dgm:pt modelId="{A7DA61A9-6AA1-4598-A9EC-CF5EB284A1C8}" type="parTrans" cxnId="{97C3C0A6-F13A-4966-AF70-F306932B0764}">
      <dgm:prSet/>
      <dgm:spPr>
        <a:ln>
          <a:noFill/>
        </a:ln>
      </dgm:spPr>
      <dgm:t>
        <a:bodyPr/>
        <a:lstStyle/>
        <a:p>
          <a:endParaRPr lang="en-US">
            <a:solidFill>
              <a:schemeClr val="tx1"/>
            </a:solidFill>
          </a:endParaRPr>
        </a:p>
      </dgm:t>
    </dgm:pt>
    <dgm:pt modelId="{5CE539E0-4DFE-451C-946C-A58E6A52D863}" type="sibTrans" cxnId="{97C3C0A6-F13A-4966-AF70-F306932B0764}">
      <dgm:prSet/>
      <dgm:spPr/>
      <dgm:t>
        <a:bodyPr/>
        <a:lstStyle/>
        <a:p>
          <a:endParaRPr lang="en-US">
            <a:solidFill>
              <a:schemeClr val="tx1"/>
            </a:solidFill>
          </a:endParaRPr>
        </a:p>
      </dgm:t>
    </dgm:pt>
    <dgm:pt modelId="{A2331353-88D7-4B41-8273-9245295B2CB9}">
      <dgm:prSet phldrT="[Text]" phldr="0" custT="1"/>
      <dgm:spPr>
        <a:solidFill>
          <a:schemeClr val="accent1">
            <a:lumMod val="20000"/>
            <a:lumOff val="80000"/>
          </a:schemeClr>
        </a:solidFill>
      </dgm:spPr>
      <dgm:t>
        <a:bodyPr/>
        <a:lstStyle/>
        <a:p>
          <a:r>
            <a:rPr lang="en-US" sz="1000" b="1" dirty="0">
              <a:solidFill>
                <a:schemeClr val="tx1"/>
              </a:solidFill>
            </a:rPr>
            <a:t>Escalate to T-DM1</a:t>
          </a:r>
        </a:p>
      </dgm:t>
    </dgm:pt>
    <dgm:pt modelId="{17E35C99-4E93-4FC6-A09E-1B4470E20468}" type="parTrans" cxnId="{E31D8F44-3FE3-442F-82C9-E43301CE6B6A}">
      <dgm:prSet/>
      <dgm:spPr>
        <a:ln w="12700">
          <a:solidFill>
            <a:schemeClr val="tx1"/>
          </a:solidFill>
        </a:ln>
      </dgm:spPr>
      <dgm:t>
        <a:bodyPr/>
        <a:lstStyle/>
        <a:p>
          <a:endParaRPr lang="en-US">
            <a:solidFill>
              <a:schemeClr val="tx1"/>
            </a:solidFill>
          </a:endParaRPr>
        </a:p>
      </dgm:t>
    </dgm:pt>
    <dgm:pt modelId="{602F00D4-AD22-438C-BCEA-96D15A910FCE}" type="sibTrans" cxnId="{E31D8F44-3FE3-442F-82C9-E43301CE6B6A}">
      <dgm:prSet/>
      <dgm:spPr/>
      <dgm:t>
        <a:bodyPr/>
        <a:lstStyle/>
        <a:p>
          <a:endParaRPr lang="en-US">
            <a:solidFill>
              <a:schemeClr val="tx1"/>
            </a:solidFill>
          </a:endParaRPr>
        </a:p>
      </dgm:t>
    </dgm:pt>
    <dgm:pt modelId="{600CD0FB-30D8-424A-BB05-40C8925F27ED}">
      <dgm:prSet phldrT="[Text]" phldr="0" custT="1"/>
      <dgm:spPr>
        <a:solidFill>
          <a:schemeClr val="accent1">
            <a:lumMod val="20000"/>
            <a:lumOff val="80000"/>
          </a:schemeClr>
        </a:solidFill>
      </dgm:spPr>
      <dgm:t>
        <a:bodyPr/>
        <a:lstStyle/>
        <a:p>
          <a:r>
            <a:rPr lang="en-US" sz="1000" b="1" dirty="0">
              <a:solidFill>
                <a:schemeClr val="tx1"/>
              </a:solidFill>
            </a:rPr>
            <a:t>Consider T-</a:t>
          </a:r>
          <a:r>
            <a:rPr lang="en-US" sz="1000" b="1" dirty="0" err="1">
              <a:solidFill>
                <a:schemeClr val="tx1"/>
              </a:solidFill>
            </a:rPr>
            <a:t>DXd</a:t>
          </a:r>
          <a:r>
            <a:rPr lang="en-US" sz="1000" b="1" dirty="0">
              <a:solidFill>
                <a:schemeClr val="tx1"/>
              </a:solidFill>
            </a:rPr>
            <a:t> in select pts</a:t>
          </a:r>
        </a:p>
      </dgm:t>
    </dgm:pt>
    <dgm:pt modelId="{2D539853-8070-4986-BFCD-C292FD251730}" type="parTrans" cxnId="{64344247-F100-4680-B9AB-E932F48ACF6F}">
      <dgm:prSet/>
      <dgm:spPr>
        <a:ln w="12700">
          <a:solidFill>
            <a:schemeClr val="tx1"/>
          </a:solidFill>
        </a:ln>
      </dgm:spPr>
      <dgm:t>
        <a:bodyPr/>
        <a:lstStyle/>
        <a:p>
          <a:endParaRPr lang="en-US">
            <a:solidFill>
              <a:schemeClr val="tx1"/>
            </a:solidFill>
          </a:endParaRPr>
        </a:p>
      </dgm:t>
    </dgm:pt>
    <dgm:pt modelId="{E360EBC0-ECFB-4796-B419-11EC5382B9D2}" type="sibTrans" cxnId="{64344247-F100-4680-B9AB-E932F48ACF6F}">
      <dgm:prSet/>
      <dgm:spPr/>
      <dgm:t>
        <a:bodyPr/>
        <a:lstStyle/>
        <a:p>
          <a:endParaRPr lang="en-US">
            <a:solidFill>
              <a:schemeClr val="tx1"/>
            </a:solidFill>
          </a:endParaRPr>
        </a:p>
      </dgm:t>
    </dgm:pt>
    <dgm:pt modelId="{4414047B-3AF0-488A-AD32-BBBAABFE3AB3}" type="pres">
      <dgm:prSet presAssocID="{D13D9032-D17D-46A7-A1FE-0F605E51F531}" presName="mainComposite" presStyleCnt="0">
        <dgm:presLayoutVars>
          <dgm:chPref val="1"/>
          <dgm:dir/>
          <dgm:animOne val="branch"/>
          <dgm:animLvl val="lvl"/>
          <dgm:resizeHandles val="exact"/>
        </dgm:presLayoutVars>
      </dgm:prSet>
      <dgm:spPr/>
    </dgm:pt>
    <dgm:pt modelId="{555C5EBF-2901-4302-A50B-01C0D148C61C}" type="pres">
      <dgm:prSet presAssocID="{D13D9032-D17D-46A7-A1FE-0F605E51F531}" presName="hierFlow" presStyleCnt="0"/>
      <dgm:spPr/>
    </dgm:pt>
    <dgm:pt modelId="{DEBD153F-B3FB-44B3-94F5-2CA20D55FFE5}" type="pres">
      <dgm:prSet presAssocID="{D13D9032-D17D-46A7-A1FE-0F605E51F531}" presName="hierChild1" presStyleCnt="0">
        <dgm:presLayoutVars>
          <dgm:chPref val="1"/>
          <dgm:animOne val="branch"/>
          <dgm:animLvl val="lvl"/>
        </dgm:presLayoutVars>
      </dgm:prSet>
      <dgm:spPr/>
    </dgm:pt>
    <dgm:pt modelId="{17726920-D7C6-47D2-AEAD-DF39D2E6A4E9}" type="pres">
      <dgm:prSet presAssocID="{EE796341-3868-44AE-B9C9-495D17EA2F07}" presName="Name14" presStyleCnt="0"/>
      <dgm:spPr/>
    </dgm:pt>
    <dgm:pt modelId="{242B7C6A-D142-4CFA-BC35-7109E73C747B}" type="pres">
      <dgm:prSet presAssocID="{EE796341-3868-44AE-B9C9-495D17EA2F07}" presName="level1Shape" presStyleLbl="node0" presStyleIdx="0" presStyleCnt="1">
        <dgm:presLayoutVars>
          <dgm:chPref val="3"/>
        </dgm:presLayoutVars>
      </dgm:prSet>
      <dgm:spPr/>
    </dgm:pt>
    <dgm:pt modelId="{CF54DC4E-AFEF-43E2-B06F-1F0A3B3E2CB6}" type="pres">
      <dgm:prSet presAssocID="{EE796341-3868-44AE-B9C9-495D17EA2F07}" presName="hierChild2" presStyleCnt="0"/>
      <dgm:spPr/>
    </dgm:pt>
    <dgm:pt modelId="{597936ED-56E5-4024-A484-E3D048C5A87B}" type="pres">
      <dgm:prSet presAssocID="{381C7AC6-C5C8-4E3E-BBA7-F2CBED0BA407}" presName="Name19" presStyleLbl="parChTrans1D2" presStyleIdx="0" presStyleCnt="1"/>
      <dgm:spPr/>
    </dgm:pt>
    <dgm:pt modelId="{23D5585A-D79E-4E67-9856-5261BA7C384F}" type="pres">
      <dgm:prSet presAssocID="{6A16C4B2-BB9B-42EB-B0B4-A61EE6E14C59}" presName="Name21" presStyleCnt="0"/>
      <dgm:spPr/>
    </dgm:pt>
    <dgm:pt modelId="{27BF968C-1AFA-4041-B414-A6744850D681}" type="pres">
      <dgm:prSet presAssocID="{6A16C4B2-BB9B-42EB-B0B4-A61EE6E14C59}" presName="level2Shape" presStyleLbl="node2" presStyleIdx="0" presStyleCnt="1" custLinFactNeighborX="-3410" custLinFactNeighborY="-8362"/>
      <dgm:spPr/>
    </dgm:pt>
    <dgm:pt modelId="{CADCF252-85DB-4051-85B4-23E71EA17151}" type="pres">
      <dgm:prSet presAssocID="{6A16C4B2-BB9B-42EB-B0B4-A61EE6E14C59}" presName="hierChild3" presStyleCnt="0"/>
      <dgm:spPr/>
    </dgm:pt>
    <dgm:pt modelId="{ABDBF17F-391C-41DF-87C6-51451E7507B5}" type="pres">
      <dgm:prSet presAssocID="{7595566C-12C7-4F67-B35B-18CB16E2B44C}" presName="Name19" presStyleLbl="parChTrans1D3" presStyleIdx="0" presStyleCnt="1"/>
      <dgm:spPr/>
    </dgm:pt>
    <dgm:pt modelId="{222B4E53-F02B-4A79-BC6A-E146A788183C}" type="pres">
      <dgm:prSet presAssocID="{0CF2E2C6-FA53-4483-9222-203CB13283A0}" presName="Name21" presStyleCnt="0"/>
      <dgm:spPr/>
    </dgm:pt>
    <dgm:pt modelId="{25AA14B6-104A-4DE6-816B-5513E938C25F}" type="pres">
      <dgm:prSet presAssocID="{0CF2E2C6-FA53-4483-9222-203CB13283A0}" presName="level2Shape" presStyleLbl="node3" presStyleIdx="0" presStyleCnt="1"/>
      <dgm:spPr/>
    </dgm:pt>
    <dgm:pt modelId="{B182F664-CCD8-40A7-8067-DD386C9BFDBB}" type="pres">
      <dgm:prSet presAssocID="{0CF2E2C6-FA53-4483-9222-203CB13283A0}" presName="hierChild3" presStyleCnt="0"/>
      <dgm:spPr/>
    </dgm:pt>
    <dgm:pt modelId="{B695A485-F356-4537-BB0F-8FD21B215C9E}" type="pres">
      <dgm:prSet presAssocID="{72A5309F-EA45-4528-9ACE-ADCB4B2AC896}" presName="Name19" presStyleLbl="parChTrans1D4" presStyleIdx="0" presStyleCnt="5"/>
      <dgm:spPr/>
    </dgm:pt>
    <dgm:pt modelId="{7624E3EF-865F-42BC-8C3A-B3EEC33934EC}" type="pres">
      <dgm:prSet presAssocID="{9622346A-DEEB-454F-833E-AE2FE94E67DD}" presName="Name21" presStyleCnt="0"/>
      <dgm:spPr/>
    </dgm:pt>
    <dgm:pt modelId="{2D9CB1F9-BCE2-4599-9922-366B7CEF7055}" type="pres">
      <dgm:prSet presAssocID="{9622346A-DEEB-454F-833E-AE2FE94E67DD}" presName="level2Shape" presStyleLbl="node4" presStyleIdx="0" presStyleCnt="5"/>
      <dgm:spPr/>
    </dgm:pt>
    <dgm:pt modelId="{DB1F1A77-1D4D-409F-9E94-4FA92C55B214}" type="pres">
      <dgm:prSet presAssocID="{9622346A-DEEB-454F-833E-AE2FE94E67DD}" presName="hierChild3" presStyleCnt="0"/>
      <dgm:spPr/>
    </dgm:pt>
    <dgm:pt modelId="{61CD638E-0A10-42D5-A5B8-DBCD600C726C}" type="pres">
      <dgm:prSet presAssocID="{A7DA61A9-6AA1-4598-A9EC-CF5EB284A1C8}" presName="Name19" presStyleLbl="parChTrans1D4" presStyleIdx="1" presStyleCnt="5"/>
      <dgm:spPr/>
    </dgm:pt>
    <dgm:pt modelId="{A293DACF-EF37-4BEE-AD67-7FF3638FB7C2}" type="pres">
      <dgm:prSet presAssocID="{334815D4-6E30-4DFC-ACE5-A7125D017B7E}" presName="Name21" presStyleCnt="0"/>
      <dgm:spPr/>
    </dgm:pt>
    <dgm:pt modelId="{96C07D54-203E-4652-B71D-F9F8187F1CAC}" type="pres">
      <dgm:prSet presAssocID="{334815D4-6E30-4DFC-ACE5-A7125D017B7E}" presName="level2Shape" presStyleLbl="node4" presStyleIdx="1" presStyleCnt="5" custLinFactNeighborX="3591" custLinFactNeighborY="227"/>
      <dgm:spPr/>
    </dgm:pt>
    <dgm:pt modelId="{6BDEF3D5-9980-4C52-8C6B-1DA38D5E7F06}" type="pres">
      <dgm:prSet presAssocID="{334815D4-6E30-4DFC-ACE5-A7125D017B7E}" presName="hierChild3" presStyleCnt="0"/>
      <dgm:spPr/>
    </dgm:pt>
    <dgm:pt modelId="{C97871D2-A35D-48F6-BC2C-498BFC9F0F1C}" type="pres">
      <dgm:prSet presAssocID="{C93270A9-9413-4945-989B-F8B936465988}" presName="Name19" presStyleLbl="parChTrans1D4" presStyleIdx="2" presStyleCnt="5"/>
      <dgm:spPr/>
    </dgm:pt>
    <dgm:pt modelId="{F58CAABE-4D7C-4114-AB82-E611F31B7B14}" type="pres">
      <dgm:prSet presAssocID="{0E5D1222-9A75-4682-9B4F-99C6B0EF48B6}" presName="Name21" presStyleCnt="0"/>
      <dgm:spPr/>
    </dgm:pt>
    <dgm:pt modelId="{EDED4C81-5118-453F-9016-8693786DD0F0}" type="pres">
      <dgm:prSet presAssocID="{0E5D1222-9A75-4682-9B4F-99C6B0EF48B6}" presName="level2Shape" presStyleLbl="node4" presStyleIdx="2" presStyleCnt="5"/>
      <dgm:spPr/>
    </dgm:pt>
    <dgm:pt modelId="{369583B2-5BA0-4EE8-BC44-54D1CF747C86}" type="pres">
      <dgm:prSet presAssocID="{0E5D1222-9A75-4682-9B4F-99C6B0EF48B6}" presName="hierChild3" presStyleCnt="0"/>
      <dgm:spPr/>
    </dgm:pt>
    <dgm:pt modelId="{1F6DBBDE-BBCC-4117-96C1-3C6D45CDCCCA}" type="pres">
      <dgm:prSet presAssocID="{17E35C99-4E93-4FC6-A09E-1B4470E20468}" presName="Name19" presStyleLbl="parChTrans1D4" presStyleIdx="3" presStyleCnt="5"/>
      <dgm:spPr/>
    </dgm:pt>
    <dgm:pt modelId="{0F51FA29-51BF-419D-BB41-C00E3C819A4A}" type="pres">
      <dgm:prSet presAssocID="{A2331353-88D7-4B41-8273-9245295B2CB9}" presName="Name21" presStyleCnt="0"/>
      <dgm:spPr/>
    </dgm:pt>
    <dgm:pt modelId="{E8D2F4C7-5A62-4531-BA25-F9FDFB8C83B2}" type="pres">
      <dgm:prSet presAssocID="{A2331353-88D7-4B41-8273-9245295B2CB9}" presName="level2Shape" presStyleLbl="node4" presStyleIdx="3" presStyleCnt="5"/>
      <dgm:spPr/>
    </dgm:pt>
    <dgm:pt modelId="{CFAA43B4-FBBF-482B-AF72-94A8786C8A86}" type="pres">
      <dgm:prSet presAssocID="{A2331353-88D7-4B41-8273-9245295B2CB9}" presName="hierChild3" presStyleCnt="0"/>
      <dgm:spPr/>
    </dgm:pt>
    <dgm:pt modelId="{E3CAE3AE-2180-4FC0-8F1A-B149DCC5DFA4}" type="pres">
      <dgm:prSet presAssocID="{2D539853-8070-4986-BFCD-C292FD251730}" presName="Name19" presStyleLbl="parChTrans1D4" presStyleIdx="4" presStyleCnt="5"/>
      <dgm:spPr/>
    </dgm:pt>
    <dgm:pt modelId="{DBED0FCE-09DE-4955-A4C8-D52E93112A51}" type="pres">
      <dgm:prSet presAssocID="{600CD0FB-30D8-424A-BB05-40C8925F27ED}" presName="Name21" presStyleCnt="0"/>
      <dgm:spPr/>
    </dgm:pt>
    <dgm:pt modelId="{9B2F5E8A-4692-4BAF-B17A-EE95533FE563}" type="pres">
      <dgm:prSet presAssocID="{600CD0FB-30D8-424A-BB05-40C8925F27ED}" presName="level2Shape" presStyleLbl="node4" presStyleIdx="4" presStyleCnt="5"/>
      <dgm:spPr/>
    </dgm:pt>
    <dgm:pt modelId="{6DBA6F92-8436-4A11-BE3D-018528E369EC}" type="pres">
      <dgm:prSet presAssocID="{600CD0FB-30D8-424A-BB05-40C8925F27ED}" presName="hierChild3" presStyleCnt="0"/>
      <dgm:spPr/>
    </dgm:pt>
    <dgm:pt modelId="{90811346-BFA9-4603-AA1C-34D7B3E41A7A}" type="pres">
      <dgm:prSet presAssocID="{D13D9032-D17D-46A7-A1FE-0F605E51F531}" presName="bgShapesFlow" presStyleCnt="0"/>
      <dgm:spPr/>
    </dgm:pt>
  </dgm:ptLst>
  <dgm:cxnLst>
    <dgm:cxn modelId="{D5A08F02-2E16-4AEF-92A4-9002807A62D1}" type="presOf" srcId="{D13D9032-D17D-46A7-A1FE-0F605E51F531}" destId="{4414047B-3AF0-488A-AD32-BBBAABFE3AB3}" srcOrd="0" destOrd="0" presId="urn:microsoft.com/office/officeart/2005/8/layout/hierarchy6"/>
    <dgm:cxn modelId="{823E0707-7BD3-43BD-A859-80A6201A1EDB}" srcId="{D13D9032-D17D-46A7-A1FE-0F605E51F531}" destId="{EE796341-3868-44AE-B9C9-495D17EA2F07}" srcOrd="0" destOrd="0" parTransId="{3BE3D39D-B223-477F-B846-A0A30F3A75B7}" sibTransId="{86335014-1A95-4E46-B9B4-BF4C1EBBA3F3}"/>
    <dgm:cxn modelId="{44A80E1A-0C2B-43FA-B8B6-255D45D494CC}" srcId="{0CF2E2C6-FA53-4483-9222-203CB13283A0}" destId="{0E5D1222-9A75-4682-9B4F-99C6B0EF48B6}" srcOrd="1" destOrd="0" parTransId="{C93270A9-9413-4945-989B-F8B936465988}" sibTransId="{157B51A1-7ED6-4E7E-8BF1-A59CE8017BF5}"/>
    <dgm:cxn modelId="{7B13CB1A-4E56-487D-B938-FE7815540B27}" type="presOf" srcId="{381C7AC6-C5C8-4E3E-BBA7-F2CBED0BA407}" destId="{597936ED-56E5-4024-A484-E3D048C5A87B}" srcOrd="0" destOrd="0" presId="urn:microsoft.com/office/officeart/2005/8/layout/hierarchy6"/>
    <dgm:cxn modelId="{305E952A-90F2-4270-9708-E9366CCBB4C7}" type="presOf" srcId="{EE796341-3868-44AE-B9C9-495D17EA2F07}" destId="{242B7C6A-D142-4CFA-BC35-7109E73C747B}" srcOrd="0" destOrd="0" presId="urn:microsoft.com/office/officeart/2005/8/layout/hierarchy6"/>
    <dgm:cxn modelId="{C9F7BD2F-FBA8-4CA5-A923-FB4703F534B4}" type="presOf" srcId="{17E35C99-4E93-4FC6-A09E-1B4470E20468}" destId="{1F6DBBDE-BBCC-4117-96C1-3C6D45CDCCCA}" srcOrd="0" destOrd="0" presId="urn:microsoft.com/office/officeart/2005/8/layout/hierarchy6"/>
    <dgm:cxn modelId="{27C5E15B-8F59-4A8A-B232-9244AF9E4B37}" type="presOf" srcId="{334815D4-6E30-4DFC-ACE5-A7125D017B7E}" destId="{96C07D54-203E-4652-B71D-F9F8187F1CAC}" srcOrd="0" destOrd="0" presId="urn:microsoft.com/office/officeart/2005/8/layout/hierarchy6"/>
    <dgm:cxn modelId="{F4EE715D-CFE1-4E02-9090-0D2074956CE5}" type="presOf" srcId="{0CF2E2C6-FA53-4483-9222-203CB13283A0}" destId="{25AA14B6-104A-4DE6-816B-5513E938C25F}" srcOrd="0" destOrd="0" presId="urn:microsoft.com/office/officeart/2005/8/layout/hierarchy6"/>
    <dgm:cxn modelId="{E31D8F44-3FE3-442F-82C9-E43301CE6B6A}" srcId="{0E5D1222-9A75-4682-9B4F-99C6B0EF48B6}" destId="{A2331353-88D7-4B41-8273-9245295B2CB9}" srcOrd="0" destOrd="0" parTransId="{17E35C99-4E93-4FC6-A09E-1B4470E20468}" sibTransId="{602F00D4-AD22-438C-BCEA-96D15A910FCE}"/>
    <dgm:cxn modelId="{64344247-F100-4680-B9AB-E932F48ACF6F}" srcId="{0E5D1222-9A75-4682-9B4F-99C6B0EF48B6}" destId="{600CD0FB-30D8-424A-BB05-40C8925F27ED}" srcOrd="1" destOrd="0" parTransId="{2D539853-8070-4986-BFCD-C292FD251730}" sibTransId="{E360EBC0-ECFB-4796-B419-11EC5382B9D2}"/>
    <dgm:cxn modelId="{E064A470-DC6C-414C-A76F-0BA8BDEBB8CE}" srcId="{0CF2E2C6-FA53-4483-9222-203CB13283A0}" destId="{9622346A-DEEB-454F-833E-AE2FE94E67DD}" srcOrd="0" destOrd="0" parTransId="{72A5309F-EA45-4528-9ACE-ADCB4B2AC896}" sibTransId="{DE7A1E31-23C0-4878-86DB-1726354BA9AF}"/>
    <dgm:cxn modelId="{EC38A173-2821-4A2A-A595-7027460682D6}" type="presOf" srcId="{9622346A-DEEB-454F-833E-AE2FE94E67DD}" destId="{2D9CB1F9-BCE2-4599-9922-366B7CEF7055}" srcOrd="0" destOrd="0" presId="urn:microsoft.com/office/officeart/2005/8/layout/hierarchy6"/>
    <dgm:cxn modelId="{D941C95A-C55A-4B50-98C9-DF8CA370D560}" srcId="{EE796341-3868-44AE-B9C9-495D17EA2F07}" destId="{6A16C4B2-BB9B-42EB-B0B4-A61EE6E14C59}" srcOrd="0" destOrd="0" parTransId="{381C7AC6-C5C8-4E3E-BBA7-F2CBED0BA407}" sibTransId="{248AE456-E964-467B-B751-24C4F8BFB2D9}"/>
    <dgm:cxn modelId="{9D7FBA88-E7A6-4905-901C-0DCF1F248C88}" type="presOf" srcId="{C93270A9-9413-4945-989B-F8B936465988}" destId="{C97871D2-A35D-48F6-BC2C-498BFC9F0F1C}" srcOrd="0" destOrd="0" presId="urn:microsoft.com/office/officeart/2005/8/layout/hierarchy6"/>
    <dgm:cxn modelId="{94AF559B-CE70-4D6E-8610-5ECBC0E09369}" type="presOf" srcId="{72A5309F-EA45-4528-9ACE-ADCB4B2AC896}" destId="{B695A485-F356-4537-BB0F-8FD21B215C9E}" srcOrd="0" destOrd="0" presId="urn:microsoft.com/office/officeart/2005/8/layout/hierarchy6"/>
    <dgm:cxn modelId="{97C3C0A6-F13A-4966-AF70-F306932B0764}" srcId="{9622346A-DEEB-454F-833E-AE2FE94E67DD}" destId="{334815D4-6E30-4DFC-ACE5-A7125D017B7E}" srcOrd="0" destOrd="0" parTransId="{A7DA61A9-6AA1-4598-A9EC-CF5EB284A1C8}" sibTransId="{5CE539E0-4DFE-451C-946C-A58E6A52D863}"/>
    <dgm:cxn modelId="{4583A6A8-3E9F-4C0F-9F4E-5AF995A92BA9}" type="presOf" srcId="{A2331353-88D7-4B41-8273-9245295B2CB9}" destId="{E8D2F4C7-5A62-4531-BA25-F9FDFB8C83B2}" srcOrd="0" destOrd="0" presId="urn:microsoft.com/office/officeart/2005/8/layout/hierarchy6"/>
    <dgm:cxn modelId="{8C4534B6-08F8-48F3-9A75-9F703EB83C73}" type="presOf" srcId="{2D539853-8070-4986-BFCD-C292FD251730}" destId="{E3CAE3AE-2180-4FC0-8F1A-B149DCC5DFA4}" srcOrd="0" destOrd="0" presId="urn:microsoft.com/office/officeart/2005/8/layout/hierarchy6"/>
    <dgm:cxn modelId="{CB63C6C5-76B5-40B9-8ED5-67CE081411BF}" type="presOf" srcId="{A7DA61A9-6AA1-4598-A9EC-CF5EB284A1C8}" destId="{61CD638E-0A10-42D5-A5B8-DBCD600C726C}" srcOrd="0" destOrd="0" presId="urn:microsoft.com/office/officeart/2005/8/layout/hierarchy6"/>
    <dgm:cxn modelId="{ED7DF6D2-3A9B-4CBB-B8EB-110D5E21A474}" type="presOf" srcId="{7595566C-12C7-4F67-B35B-18CB16E2B44C}" destId="{ABDBF17F-391C-41DF-87C6-51451E7507B5}" srcOrd="0" destOrd="0" presId="urn:microsoft.com/office/officeart/2005/8/layout/hierarchy6"/>
    <dgm:cxn modelId="{380AD9E0-A2F6-4D0B-8E9B-9E810ADAD4D7}" type="presOf" srcId="{600CD0FB-30D8-424A-BB05-40C8925F27ED}" destId="{9B2F5E8A-4692-4BAF-B17A-EE95533FE563}" srcOrd="0" destOrd="0" presId="urn:microsoft.com/office/officeart/2005/8/layout/hierarchy6"/>
    <dgm:cxn modelId="{F9C27EF5-DDFF-4B6F-A4DC-962AF4FE11FC}" type="presOf" srcId="{6A16C4B2-BB9B-42EB-B0B4-A61EE6E14C59}" destId="{27BF968C-1AFA-4041-B414-A6744850D681}" srcOrd="0" destOrd="0" presId="urn:microsoft.com/office/officeart/2005/8/layout/hierarchy6"/>
    <dgm:cxn modelId="{B74791F9-AA47-48BE-8191-F7467308772F}" srcId="{6A16C4B2-BB9B-42EB-B0B4-A61EE6E14C59}" destId="{0CF2E2C6-FA53-4483-9222-203CB13283A0}" srcOrd="0" destOrd="0" parTransId="{7595566C-12C7-4F67-B35B-18CB16E2B44C}" sibTransId="{966C516E-A962-483B-B702-EF3ED924206E}"/>
    <dgm:cxn modelId="{76C354FE-01D3-46EE-8C4A-9D7BC522E909}" type="presOf" srcId="{0E5D1222-9A75-4682-9B4F-99C6B0EF48B6}" destId="{EDED4C81-5118-453F-9016-8693786DD0F0}" srcOrd="0" destOrd="0" presId="urn:microsoft.com/office/officeart/2005/8/layout/hierarchy6"/>
    <dgm:cxn modelId="{C6B4786E-BA51-4421-8127-8BB67247EFB5}" type="presParOf" srcId="{4414047B-3AF0-488A-AD32-BBBAABFE3AB3}" destId="{555C5EBF-2901-4302-A50B-01C0D148C61C}" srcOrd="0" destOrd="0" presId="urn:microsoft.com/office/officeart/2005/8/layout/hierarchy6"/>
    <dgm:cxn modelId="{C2322FFF-1B3C-4B68-9808-C539839959C6}" type="presParOf" srcId="{555C5EBF-2901-4302-A50B-01C0D148C61C}" destId="{DEBD153F-B3FB-44B3-94F5-2CA20D55FFE5}" srcOrd="0" destOrd="0" presId="urn:microsoft.com/office/officeart/2005/8/layout/hierarchy6"/>
    <dgm:cxn modelId="{E198386B-CDC1-40AA-BFEB-9C3FE0C5E60A}" type="presParOf" srcId="{DEBD153F-B3FB-44B3-94F5-2CA20D55FFE5}" destId="{17726920-D7C6-47D2-AEAD-DF39D2E6A4E9}" srcOrd="0" destOrd="0" presId="urn:microsoft.com/office/officeart/2005/8/layout/hierarchy6"/>
    <dgm:cxn modelId="{5C2CBC13-AB5E-41DC-B6A8-31652706CC1C}" type="presParOf" srcId="{17726920-D7C6-47D2-AEAD-DF39D2E6A4E9}" destId="{242B7C6A-D142-4CFA-BC35-7109E73C747B}" srcOrd="0" destOrd="0" presId="urn:microsoft.com/office/officeart/2005/8/layout/hierarchy6"/>
    <dgm:cxn modelId="{EEA7224F-C570-4D46-AD22-16B262BC675B}" type="presParOf" srcId="{17726920-D7C6-47D2-AEAD-DF39D2E6A4E9}" destId="{CF54DC4E-AFEF-43E2-B06F-1F0A3B3E2CB6}" srcOrd="1" destOrd="0" presId="urn:microsoft.com/office/officeart/2005/8/layout/hierarchy6"/>
    <dgm:cxn modelId="{613C7BF6-4271-427E-AC1C-4658080B057F}" type="presParOf" srcId="{CF54DC4E-AFEF-43E2-B06F-1F0A3B3E2CB6}" destId="{597936ED-56E5-4024-A484-E3D048C5A87B}" srcOrd="0" destOrd="0" presId="urn:microsoft.com/office/officeart/2005/8/layout/hierarchy6"/>
    <dgm:cxn modelId="{4CECBACC-EFAA-49A7-8897-C2297A28B838}" type="presParOf" srcId="{CF54DC4E-AFEF-43E2-B06F-1F0A3B3E2CB6}" destId="{23D5585A-D79E-4E67-9856-5261BA7C384F}" srcOrd="1" destOrd="0" presId="urn:microsoft.com/office/officeart/2005/8/layout/hierarchy6"/>
    <dgm:cxn modelId="{9F2AAD27-9820-4C74-B939-431FB3F607AF}" type="presParOf" srcId="{23D5585A-D79E-4E67-9856-5261BA7C384F}" destId="{27BF968C-1AFA-4041-B414-A6744850D681}" srcOrd="0" destOrd="0" presId="urn:microsoft.com/office/officeart/2005/8/layout/hierarchy6"/>
    <dgm:cxn modelId="{D9155566-CE7E-476F-A5A3-1DB25A44549A}" type="presParOf" srcId="{23D5585A-D79E-4E67-9856-5261BA7C384F}" destId="{CADCF252-85DB-4051-85B4-23E71EA17151}" srcOrd="1" destOrd="0" presId="urn:microsoft.com/office/officeart/2005/8/layout/hierarchy6"/>
    <dgm:cxn modelId="{B748E7E1-2CB0-468C-B577-48AEB8A4EFCE}" type="presParOf" srcId="{CADCF252-85DB-4051-85B4-23E71EA17151}" destId="{ABDBF17F-391C-41DF-87C6-51451E7507B5}" srcOrd="0" destOrd="0" presId="urn:microsoft.com/office/officeart/2005/8/layout/hierarchy6"/>
    <dgm:cxn modelId="{0BE6E75C-2B18-4E5C-AFD8-8DD334E08836}" type="presParOf" srcId="{CADCF252-85DB-4051-85B4-23E71EA17151}" destId="{222B4E53-F02B-4A79-BC6A-E146A788183C}" srcOrd="1" destOrd="0" presId="urn:microsoft.com/office/officeart/2005/8/layout/hierarchy6"/>
    <dgm:cxn modelId="{F126B2DF-B497-4AC6-BBD0-0F92B9EBBC87}" type="presParOf" srcId="{222B4E53-F02B-4A79-BC6A-E146A788183C}" destId="{25AA14B6-104A-4DE6-816B-5513E938C25F}" srcOrd="0" destOrd="0" presId="urn:microsoft.com/office/officeart/2005/8/layout/hierarchy6"/>
    <dgm:cxn modelId="{8B53AEAC-F53C-42B3-8E8F-742FD35EBF9C}" type="presParOf" srcId="{222B4E53-F02B-4A79-BC6A-E146A788183C}" destId="{B182F664-CCD8-40A7-8067-DD386C9BFDBB}" srcOrd="1" destOrd="0" presId="urn:microsoft.com/office/officeart/2005/8/layout/hierarchy6"/>
    <dgm:cxn modelId="{5C5EB90B-DFBD-426C-9484-A30AD4DE0E61}" type="presParOf" srcId="{B182F664-CCD8-40A7-8067-DD386C9BFDBB}" destId="{B695A485-F356-4537-BB0F-8FD21B215C9E}" srcOrd="0" destOrd="0" presId="urn:microsoft.com/office/officeart/2005/8/layout/hierarchy6"/>
    <dgm:cxn modelId="{A7B7D548-A0A6-4D43-B269-DDE4C3B237AB}" type="presParOf" srcId="{B182F664-CCD8-40A7-8067-DD386C9BFDBB}" destId="{7624E3EF-865F-42BC-8C3A-B3EEC33934EC}" srcOrd="1" destOrd="0" presId="urn:microsoft.com/office/officeart/2005/8/layout/hierarchy6"/>
    <dgm:cxn modelId="{163586AE-CC9E-4E39-B652-0094D742816F}" type="presParOf" srcId="{7624E3EF-865F-42BC-8C3A-B3EEC33934EC}" destId="{2D9CB1F9-BCE2-4599-9922-366B7CEF7055}" srcOrd="0" destOrd="0" presId="urn:microsoft.com/office/officeart/2005/8/layout/hierarchy6"/>
    <dgm:cxn modelId="{B60CCB9E-A03F-401C-A94E-DDE80248C163}" type="presParOf" srcId="{7624E3EF-865F-42BC-8C3A-B3EEC33934EC}" destId="{DB1F1A77-1D4D-409F-9E94-4FA92C55B214}" srcOrd="1" destOrd="0" presId="urn:microsoft.com/office/officeart/2005/8/layout/hierarchy6"/>
    <dgm:cxn modelId="{B2D62255-3FB2-4C2E-A4C6-94B03C9F98C3}" type="presParOf" srcId="{DB1F1A77-1D4D-409F-9E94-4FA92C55B214}" destId="{61CD638E-0A10-42D5-A5B8-DBCD600C726C}" srcOrd="0" destOrd="0" presId="urn:microsoft.com/office/officeart/2005/8/layout/hierarchy6"/>
    <dgm:cxn modelId="{A2F6DE6E-F589-403B-B44A-D9C2B289A95D}" type="presParOf" srcId="{DB1F1A77-1D4D-409F-9E94-4FA92C55B214}" destId="{A293DACF-EF37-4BEE-AD67-7FF3638FB7C2}" srcOrd="1" destOrd="0" presId="urn:microsoft.com/office/officeart/2005/8/layout/hierarchy6"/>
    <dgm:cxn modelId="{00299E29-4CF5-4D69-A37F-A2255B908995}" type="presParOf" srcId="{A293DACF-EF37-4BEE-AD67-7FF3638FB7C2}" destId="{96C07D54-203E-4652-B71D-F9F8187F1CAC}" srcOrd="0" destOrd="0" presId="urn:microsoft.com/office/officeart/2005/8/layout/hierarchy6"/>
    <dgm:cxn modelId="{F7023745-E3D9-4816-8EBF-CF7A653704F0}" type="presParOf" srcId="{A293DACF-EF37-4BEE-AD67-7FF3638FB7C2}" destId="{6BDEF3D5-9980-4C52-8C6B-1DA38D5E7F06}" srcOrd="1" destOrd="0" presId="urn:microsoft.com/office/officeart/2005/8/layout/hierarchy6"/>
    <dgm:cxn modelId="{962E51FC-F03C-4ED6-851A-4313DC8B51B6}" type="presParOf" srcId="{B182F664-CCD8-40A7-8067-DD386C9BFDBB}" destId="{C97871D2-A35D-48F6-BC2C-498BFC9F0F1C}" srcOrd="2" destOrd="0" presId="urn:microsoft.com/office/officeart/2005/8/layout/hierarchy6"/>
    <dgm:cxn modelId="{0B5AB893-AA3A-474F-BF85-6EFF068C1589}" type="presParOf" srcId="{B182F664-CCD8-40A7-8067-DD386C9BFDBB}" destId="{F58CAABE-4D7C-4114-AB82-E611F31B7B14}" srcOrd="3" destOrd="0" presId="urn:microsoft.com/office/officeart/2005/8/layout/hierarchy6"/>
    <dgm:cxn modelId="{E3BC969F-821B-46E9-B245-2A24DA0839E6}" type="presParOf" srcId="{F58CAABE-4D7C-4114-AB82-E611F31B7B14}" destId="{EDED4C81-5118-453F-9016-8693786DD0F0}" srcOrd="0" destOrd="0" presId="urn:microsoft.com/office/officeart/2005/8/layout/hierarchy6"/>
    <dgm:cxn modelId="{D320B607-919C-4380-B001-98A04C10CECD}" type="presParOf" srcId="{F58CAABE-4D7C-4114-AB82-E611F31B7B14}" destId="{369583B2-5BA0-4EE8-BC44-54D1CF747C86}" srcOrd="1" destOrd="0" presId="urn:microsoft.com/office/officeart/2005/8/layout/hierarchy6"/>
    <dgm:cxn modelId="{89ADDFC8-F170-4A69-BB7D-C0DC83AC0D33}" type="presParOf" srcId="{369583B2-5BA0-4EE8-BC44-54D1CF747C86}" destId="{1F6DBBDE-BBCC-4117-96C1-3C6D45CDCCCA}" srcOrd="0" destOrd="0" presId="urn:microsoft.com/office/officeart/2005/8/layout/hierarchy6"/>
    <dgm:cxn modelId="{27A48F71-F7A0-4251-9919-32370238FDF6}" type="presParOf" srcId="{369583B2-5BA0-4EE8-BC44-54D1CF747C86}" destId="{0F51FA29-51BF-419D-BB41-C00E3C819A4A}" srcOrd="1" destOrd="0" presId="urn:microsoft.com/office/officeart/2005/8/layout/hierarchy6"/>
    <dgm:cxn modelId="{BBD225EA-CBF4-494D-9A00-78B86EF6D5DF}" type="presParOf" srcId="{0F51FA29-51BF-419D-BB41-C00E3C819A4A}" destId="{E8D2F4C7-5A62-4531-BA25-F9FDFB8C83B2}" srcOrd="0" destOrd="0" presId="urn:microsoft.com/office/officeart/2005/8/layout/hierarchy6"/>
    <dgm:cxn modelId="{8DA25E69-3686-4441-B7D0-ACB91BF1C497}" type="presParOf" srcId="{0F51FA29-51BF-419D-BB41-C00E3C819A4A}" destId="{CFAA43B4-FBBF-482B-AF72-94A8786C8A86}" srcOrd="1" destOrd="0" presId="urn:microsoft.com/office/officeart/2005/8/layout/hierarchy6"/>
    <dgm:cxn modelId="{BE9B35BC-CECD-46FC-94DB-A771B02C7E0B}" type="presParOf" srcId="{369583B2-5BA0-4EE8-BC44-54D1CF747C86}" destId="{E3CAE3AE-2180-4FC0-8F1A-B149DCC5DFA4}" srcOrd="2" destOrd="0" presId="urn:microsoft.com/office/officeart/2005/8/layout/hierarchy6"/>
    <dgm:cxn modelId="{2D962DE3-197E-435B-81FE-F18CD07601D5}" type="presParOf" srcId="{369583B2-5BA0-4EE8-BC44-54D1CF747C86}" destId="{DBED0FCE-09DE-4955-A4C8-D52E93112A51}" srcOrd="3" destOrd="0" presId="urn:microsoft.com/office/officeart/2005/8/layout/hierarchy6"/>
    <dgm:cxn modelId="{A6934858-1C99-45BB-902F-869D76459D71}" type="presParOf" srcId="{DBED0FCE-09DE-4955-A4C8-D52E93112A51}" destId="{9B2F5E8A-4692-4BAF-B17A-EE95533FE563}" srcOrd="0" destOrd="0" presId="urn:microsoft.com/office/officeart/2005/8/layout/hierarchy6"/>
    <dgm:cxn modelId="{4BF378EC-EEDC-442C-9002-55CA09043522}" type="presParOf" srcId="{DBED0FCE-09DE-4955-A4C8-D52E93112A51}" destId="{6DBA6F92-8436-4A11-BE3D-018528E369EC}" srcOrd="1" destOrd="0" presId="urn:microsoft.com/office/officeart/2005/8/layout/hierarchy6"/>
    <dgm:cxn modelId="{10B204BA-0723-4754-8919-EBB274E44B9F}" type="presParOf" srcId="{4414047B-3AF0-488A-AD32-BBBAABFE3AB3}" destId="{90811346-BFA9-4603-AA1C-34D7B3E41A7A}"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EFD7A8-843B-4DCF-B5E4-916B06371A3F}" type="doc">
      <dgm:prSet loTypeId="urn:microsoft.com/office/officeart/2005/8/layout/hierarchy6" loCatId="hierarchy" qsTypeId="urn:microsoft.com/office/officeart/2005/8/quickstyle/simple1" qsCatId="simple" csTypeId="urn:microsoft.com/office/officeart/2005/8/colors/accent3_5" csCatId="accent3" phldr="1"/>
      <dgm:spPr/>
      <dgm:t>
        <a:bodyPr/>
        <a:lstStyle/>
        <a:p>
          <a:endParaRPr lang="en-US"/>
        </a:p>
      </dgm:t>
    </dgm:pt>
    <dgm:pt modelId="{AE971A4F-2BFD-4CBA-8CE8-AE7510D3500E}">
      <dgm:prSet phldrT="[Text]" phldr="0" custT="1"/>
      <dgm:spPr>
        <a:solidFill>
          <a:schemeClr val="accent6"/>
        </a:solidFill>
      </dgm:spPr>
      <dgm:t>
        <a:bodyPr/>
        <a:lstStyle/>
        <a:p>
          <a:r>
            <a:rPr lang="en-US" sz="1000" b="1">
              <a:solidFill>
                <a:schemeClr val="bg2"/>
              </a:solidFill>
            </a:rPr>
            <a:t>High-Risk Features </a:t>
          </a:r>
          <a:endParaRPr lang="en-US" sz="1000" b="1" dirty="0">
            <a:solidFill>
              <a:schemeClr val="bg2"/>
            </a:solidFill>
          </a:endParaRPr>
        </a:p>
      </dgm:t>
    </dgm:pt>
    <dgm:pt modelId="{256CCE1F-0368-4870-A04D-3032BEF8C9F3}" type="parTrans" cxnId="{9F43B2C3-39C9-4BB7-AA18-0958D9608377}">
      <dgm:prSet/>
      <dgm:spPr/>
      <dgm:t>
        <a:bodyPr/>
        <a:lstStyle/>
        <a:p>
          <a:endParaRPr lang="en-US">
            <a:solidFill>
              <a:schemeClr val="tx1"/>
            </a:solidFill>
          </a:endParaRPr>
        </a:p>
      </dgm:t>
    </dgm:pt>
    <dgm:pt modelId="{44E932CF-8EA1-47F3-AD17-1B30DF445510}" type="sibTrans" cxnId="{9F43B2C3-39C9-4BB7-AA18-0958D9608377}">
      <dgm:prSet/>
      <dgm:spPr/>
      <dgm:t>
        <a:bodyPr/>
        <a:lstStyle/>
        <a:p>
          <a:endParaRPr lang="en-US">
            <a:solidFill>
              <a:schemeClr val="tx1"/>
            </a:solidFill>
          </a:endParaRPr>
        </a:p>
      </dgm:t>
    </dgm:pt>
    <dgm:pt modelId="{2C50B6FA-C2E0-4FC8-A21C-496930E8E089}">
      <dgm:prSet phldrT="[Text]" phldr="0" custT="1"/>
      <dgm:spPr>
        <a:solidFill>
          <a:schemeClr val="accent6">
            <a:lumMod val="60000"/>
            <a:lumOff val="40000"/>
            <a:alpha val="70000"/>
          </a:schemeClr>
        </a:solidFill>
      </dgm:spPr>
      <dgm:t>
        <a:bodyPr/>
        <a:lstStyle/>
        <a:p>
          <a:r>
            <a:rPr lang="en-US" sz="1000" b="1">
              <a:solidFill>
                <a:schemeClr val="bg2"/>
              </a:solidFill>
            </a:rPr>
            <a:t>Neoadjuvant T-DXd-Based Approach</a:t>
          </a:r>
          <a:endParaRPr lang="en-US" sz="1000" b="1" dirty="0">
            <a:solidFill>
              <a:schemeClr val="bg2"/>
            </a:solidFill>
          </a:endParaRPr>
        </a:p>
      </dgm:t>
    </dgm:pt>
    <dgm:pt modelId="{4A538F77-F83C-40EC-B191-76963B9E24D2}" type="parTrans" cxnId="{329BD797-E64D-44C3-A84B-45BB2497C0F3}">
      <dgm:prSet/>
      <dgm:spPr>
        <a:ln w="12700">
          <a:solidFill>
            <a:schemeClr val="tx1"/>
          </a:solidFill>
        </a:ln>
      </dgm:spPr>
      <dgm:t>
        <a:bodyPr/>
        <a:lstStyle/>
        <a:p>
          <a:endParaRPr lang="en-US">
            <a:solidFill>
              <a:schemeClr val="tx1"/>
            </a:solidFill>
          </a:endParaRPr>
        </a:p>
      </dgm:t>
    </dgm:pt>
    <dgm:pt modelId="{331CC18D-2F4F-4B84-94DE-A7CF9E58297E}" type="sibTrans" cxnId="{329BD797-E64D-44C3-A84B-45BB2497C0F3}">
      <dgm:prSet/>
      <dgm:spPr/>
      <dgm:t>
        <a:bodyPr/>
        <a:lstStyle/>
        <a:p>
          <a:endParaRPr lang="en-US">
            <a:solidFill>
              <a:schemeClr val="tx1"/>
            </a:solidFill>
          </a:endParaRPr>
        </a:p>
      </dgm:t>
    </dgm:pt>
    <dgm:pt modelId="{1F811406-3204-42A2-BB77-DC4BAE721558}">
      <dgm:prSet phldrT="[Text]" phldr="0" custT="1"/>
      <dgm:spPr>
        <a:solidFill>
          <a:schemeClr val="accent6">
            <a:lumMod val="60000"/>
            <a:lumOff val="40000"/>
            <a:alpha val="70000"/>
          </a:schemeClr>
        </a:solidFill>
      </dgm:spPr>
      <dgm:t>
        <a:bodyPr/>
        <a:lstStyle/>
        <a:p>
          <a:r>
            <a:rPr lang="en-US" sz="1000" b="1">
              <a:solidFill>
                <a:schemeClr val="bg2"/>
              </a:solidFill>
            </a:rPr>
            <a:t>Surgery</a:t>
          </a:r>
          <a:endParaRPr lang="en-US" sz="1000" b="1" dirty="0">
            <a:solidFill>
              <a:schemeClr val="bg2"/>
            </a:solidFill>
          </a:endParaRPr>
        </a:p>
      </dgm:t>
    </dgm:pt>
    <dgm:pt modelId="{D13933A9-FFD9-4201-9C1A-FB60DFBCA968}" type="parTrans" cxnId="{7DAB7135-5DB3-498B-9A44-8BA34AE13F31}">
      <dgm:prSet/>
      <dgm:spPr>
        <a:ln w="12700">
          <a:solidFill>
            <a:schemeClr val="tx1"/>
          </a:solidFill>
        </a:ln>
      </dgm:spPr>
      <dgm:t>
        <a:bodyPr/>
        <a:lstStyle/>
        <a:p>
          <a:endParaRPr lang="en-US">
            <a:solidFill>
              <a:schemeClr val="tx1"/>
            </a:solidFill>
          </a:endParaRPr>
        </a:p>
      </dgm:t>
    </dgm:pt>
    <dgm:pt modelId="{0A062DEB-31D2-440B-9611-3F208C6C57B0}" type="sibTrans" cxnId="{7DAB7135-5DB3-498B-9A44-8BA34AE13F31}">
      <dgm:prSet/>
      <dgm:spPr/>
      <dgm:t>
        <a:bodyPr/>
        <a:lstStyle/>
        <a:p>
          <a:endParaRPr lang="en-US">
            <a:solidFill>
              <a:schemeClr val="tx1"/>
            </a:solidFill>
          </a:endParaRPr>
        </a:p>
      </dgm:t>
    </dgm:pt>
    <dgm:pt modelId="{588F384C-0619-4D53-8D12-23A9860CA1D0}">
      <dgm:prSet phldrT="[Text]" phldr="0" custT="1"/>
      <dgm:spPr>
        <a:solidFill>
          <a:schemeClr val="accent6">
            <a:lumMod val="60000"/>
            <a:lumOff val="40000"/>
            <a:alpha val="70000"/>
          </a:schemeClr>
        </a:solidFill>
      </dgm:spPr>
      <dgm:t>
        <a:bodyPr/>
        <a:lstStyle/>
        <a:p>
          <a:r>
            <a:rPr lang="en-US" sz="1000" b="1">
              <a:solidFill>
                <a:schemeClr val="bg2"/>
              </a:solidFill>
            </a:rPr>
            <a:t>Postoperative Management</a:t>
          </a:r>
          <a:endParaRPr lang="en-US" sz="1000" b="1" dirty="0">
            <a:solidFill>
              <a:schemeClr val="bg2"/>
            </a:solidFill>
          </a:endParaRPr>
        </a:p>
      </dgm:t>
    </dgm:pt>
    <dgm:pt modelId="{CFF271D7-776B-44DC-A68C-081DC508CC22}" type="parTrans" cxnId="{466CF4FE-3B07-4682-9B0D-513F16C080E4}">
      <dgm:prSet/>
      <dgm:spPr>
        <a:ln w="12700">
          <a:solidFill>
            <a:schemeClr val="tx1"/>
          </a:solidFill>
        </a:ln>
      </dgm:spPr>
      <dgm:t>
        <a:bodyPr/>
        <a:lstStyle/>
        <a:p>
          <a:endParaRPr lang="en-US">
            <a:solidFill>
              <a:schemeClr val="tx1"/>
            </a:solidFill>
          </a:endParaRPr>
        </a:p>
      </dgm:t>
    </dgm:pt>
    <dgm:pt modelId="{3E8633FE-ACD9-40E5-9AB4-8C6256E2536F}" type="sibTrans" cxnId="{466CF4FE-3B07-4682-9B0D-513F16C080E4}">
      <dgm:prSet/>
      <dgm:spPr/>
      <dgm:t>
        <a:bodyPr/>
        <a:lstStyle/>
        <a:p>
          <a:endParaRPr lang="en-US">
            <a:solidFill>
              <a:schemeClr val="tx1"/>
            </a:solidFill>
          </a:endParaRPr>
        </a:p>
      </dgm:t>
    </dgm:pt>
    <dgm:pt modelId="{9C638FDB-A220-44DD-83D3-6A4739B02EFB}">
      <dgm:prSet phldrT="[Text]" phldr="0"/>
      <dgm:spPr>
        <a:solidFill>
          <a:schemeClr val="accent6">
            <a:lumMod val="40000"/>
            <a:lumOff val="60000"/>
            <a:alpha val="50000"/>
          </a:schemeClr>
        </a:solidFill>
      </dgm:spPr>
      <dgm:t>
        <a:bodyPr/>
        <a:lstStyle/>
        <a:p>
          <a:r>
            <a:rPr lang="en-US" b="1" dirty="0">
              <a:solidFill>
                <a:schemeClr val="tx1"/>
              </a:solidFill>
            </a:rPr>
            <a:t>Individualized therapy</a:t>
          </a:r>
        </a:p>
      </dgm:t>
    </dgm:pt>
    <dgm:pt modelId="{82AF0620-A9A4-43D4-9B90-77870A062CCE}" type="parTrans" cxnId="{8FBEB1BE-ADBB-4323-BF90-FDB88541F400}">
      <dgm:prSet/>
      <dgm:spPr>
        <a:ln w="12700">
          <a:solidFill>
            <a:schemeClr val="tx1"/>
          </a:solidFill>
        </a:ln>
      </dgm:spPr>
      <dgm:t>
        <a:bodyPr/>
        <a:lstStyle/>
        <a:p>
          <a:endParaRPr lang="en-US">
            <a:solidFill>
              <a:schemeClr val="tx1"/>
            </a:solidFill>
          </a:endParaRPr>
        </a:p>
      </dgm:t>
    </dgm:pt>
    <dgm:pt modelId="{570BC728-F04C-4E87-9493-5673F42A8760}" type="sibTrans" cxnId="{8FBEB1BE-ADBB-4323-BF90-FDB88541F400}">
      <dgm:prSet/>
      <dgm:spPr/>
      <dgm:t>
        <a:bodyPr/>
        <a:lstStyle/>
        <a:p>
          <a:endParaRPr lang="en-US">
            <a:solidFill>
              <a:schemeClr val="tx1"/>
            </a:solidFill>
          </a:endParaRPr>
        </a:p>
      </dgm:t>
    </dgm:pt>
    <dgm:pt modelId="{04E462E0-1E1A-4762-98E2-5A96B6E50141}">
      <dgm:prSet phldrT="[Text]" phldr="0"/>
      <dgm:spPr>
        <a:solidFill>
          <a:schemeClr val="accent6">
            <a:lumMod val="40000"/>
            <a:lumOff val="60000"/>
            <a:alpha val="50000"/>
          </a:schemeClr>
        </a:solidFill>
      </dgm:spPr>
      <dgm:t>
        <a:bodyPr/>
        <a:lstStyle/>
        <a:p>
          <a:r>
            <a:rPr lang="en-US" b="1" dirty="0">
              <a:solidFill>
                <a:schemeClr val="tx1"/>
              </a:solidFill>
            </a:rPr>
            <a:t>No established sequencing strategy for use of T-</a:t>
          </a:r>
          <a:r>
            <a:rPr lang="en-US" b="1" dirty="0" err="1">
              <a:solidFill>
                <a:schemeClr val="tx1"/>
              </a:solidFill>
            </a:rPr>
            <a:t>DXd</a:t>
          </a:r>
          <a:r>
            <a:rPr lang="en-US" b="1" dirty="0">
              <a:solidFill>
                <a:schemeClr val="tx1"/>
              </a:solidFill>
            </a:rPr>
            <a:t> </a:t>
          </a:r>
        </a:p>
      </dgm:t>
    </dgm:pt>
    <dgm:pt modelId="{2E2CC57F-E55B-489E-8111-8DDD4F4E5277}" type="parTrans" cxnId="{9CF944C5-4EC9-45DF-99FA-D8210DCEB652}">
      <dgm:prSet/>
      <dgm:spPr>
        <a:ln w="12700">
          <a:solidFill>
            <a:schemeClr val="tx1"/>
          </a:solidFill>
        </a:ln>
      </dgm:spPr>
      <dgm:t>
        <a:bodyPr/>
        <a:lstStyle/>
        <a:p>
          <a:endParaRPr lang="en-US">
            <a:solidFill>
              <a:schemeClr val="tx1"/>
            </a:solidFill>
          </a:endParaRPr>
        </a:p>
      </dgm:t>
    </dgm:pt>
    <dgm:pt modelId="{25D22AC6-A465-43E6-B91D-CDC6507C5705}" type="sibTrans" cxnId="{9CF944C5-4EC9-45DF-99FA-D8210DCEB652}">
      <dgm:prSet/>
      <dgm:spPr/>
      <dgm:t>
        <a:bodyPr/>
        <a:lstStyle/>
        <a:p>
          <a:endParaRPr lang="en-US">
            <a:solidFill>
              <a:schemeClr val="tx1"/>
            </a:solidFill>
          </a:endParaRPr>
        </a:p>
      </dgm:t>
    </dgm:pt>
    <dgm:pt modelId="{4EC2E078-0A3A-4F66-893D-BFB9AC3A0974}" type="pres">
      <dgm:prSet presAssocID="{3CEFD7A8-843B-4DCF-B5E4-916B06371A3F}" presName="mainComposite" presStyleCnt="0">
        <dgm:presLayoutVars>
          <dgm:chPref val="1"/>
          <dgm:dir/>
          <dgm:animOne val="branch"/>
          <dgm:animLvl val="lvl"/>
          <dgm:resizeHandles val="exact"/>
        </dgm:presLayoutVars>
      </dgm:prSet>
      <dgm:spPr/>
    </dgm:pt>
    <dgm:pt modelId="{FEAA0F2E-F13F-43A8-A737-CF5C3D94318F}" type="pres">
      <dgm:prSet presAssocID="{3CEFD7A8-843B-4DCF-B5E4-916B06371A3F}" presName="hierFlow" presStyleCnt="0"/>
      <dgm:spPr/>
    </dgm:pt>
    <dgm:pt modelId="{2A1975A0-C097-4857-B579-03C686592031}" type="pres">
      <dgm:prSet presAssocID="{3CEFD7A8-843B-4DCF-B5E4-916B06371A3F}" presName="hierChild1" presStyleCnt="0">
        <dgm:presLayoutVars>
          <dgm:chPref val="1"/>
          <dgm:animOne val="branch"/>
          <dgm:animLvl val="lvl"/>
        </dgm:presLayoutVars>
      </dgm:prSet>
      <dgm:spPr/>
    </dgm:pt>
    <dgm:pt modelId="{5ED1708A-1908-416D-8D99-9CCDE0F87106}" type="pres">
      <dgm:prSet presAssocID="{AE971A4F-2BFD-4CBA-8CE8-AE7510D3500E}" presName="Name14" presStyleCnt="0"/>
      <dgm:spPr/>
    </dgm:pt>
    <dgm:pt modelId="{88A660E6-741A-4B87-881C-19D41167FA37}" type="pres">
      <dgm:prSet presAssocID="{AE971A4F-2BFD-4CBA-8CE8-AE7510D3500E}" presName="level1Shape" presStyleLbl="node0" presStyleIdx="0" presStyleCnt="1">
        <dgm:presLayoutVars>
          <dgm:chPref val="3"/>
        </dgm:presLayoutVars>
      </dgm:prSet>
      <dgm:spPr/>
    </dgm:pt>
    <dgm:pt modelId="{3D4ECAC0-77B2-4BC2-BCF9-BEB8AC848422}" type="pres">
      <dgm:prSet presAssocID="{AE971A4F-2BFD-4CBA-8CE8-AE7510D3500E}" presName="hierChild2" presStyleCnt="0"/>
      <dgm:spPr/>
    </dgm:pt>
    <dgm:pt modelId="{BB6C5C88-F945-4278-9CFD-6AB4E8D5CDCA}" type="pres">
      <dgm:prSet presAssocID="{4A538F77-F83C-40EC-B191-76963B9E24D2}" presName="Name19" presStyleLbl="parChTrans1D2" presStyleIdx="0" presStyleCnt="3"/>
      <dgm:spPr/>
    </dgm:pt>
    <dgm:pt modelId="{F9522291-F8E2-40D6-A216-B3454FF1EC27}" type="pres">
      <dgm:prSet presAssocID="{2C50B6FA-C2E0-4FC8-A21C-496930E8E089}" presName="Name21" presStyleCnt="0"/>
      <dgm:spPr/>
    </dgm:pt>
    <dgm:pt modelId="{2B26FB4B-2ABD-43C4-AE78-4863E53091D4}" type="pres">
      <dgm:prSet presAssocID="{2C50B6FA-C2E0-4FC8-A21C-496930E8E089}" presName="level2Shape" presStyleLbl="node2" presStyleIdx="0" presStyleCnt="3" custLinFactNeighborX="-5810"/>
      <dgm:spPr/>
    </dgm:pt>
    <dgm:pt modelId="{D46DEF1B-D862-4408-B2F1-4F073E8D0EF2}" type="pres">
      <dgm:prSet presAssocID="{2C50B6FA-C2E0-4FC8-A21C-496930E8E089}" presName="hierChild3" presStyleCnt="0"/>
      <dgm:spPr/>
    </dgm:pt>
    <dgm:pt modelId="{F425ACCA-DD39-4450-A5FA-674E51AB0D16}" type="pres">
      <dgm:prSet presAssocID="{D13933A9-FFD9-4201-9C1A-FB60DFBCA968}" presName="Name19" presStyleLbl="parChTrans1D2" presStyleIdx="1" presStyleCnt="3"/>
      <dgm:spPr/>
    </dgm:pt>
    <dgm:pt modelId="{F6DD93A9-AC9B-44F7-87B2-048F6E58F81B}" type="pres">
      <dgm:prSet presAssocID="{1F811406-3204-42A2-BB77-DC4BAE721558}" presName="Name21" presStyleCnt="0"/>
      <dgm:spPr/>
    </dgm:pt>
    <dgm:pt modelId="{269801C4-EEA6-4605-8492-DD0DC14E2699}" type="pres">
      <dgm:prSet presAssocID="{1F811406-3204-42A2-BB77-DC4BAE721558}" presName="level2Shape" presStyleLbl="node2" presStyleIdx="1" presStyleCnt="3"/>
      <dgm:spPr/>
    </dgm:pt>
    <dgm:pt modelId="{B2B50E9D-3682-4AEA-B916-DBF0922E2A68}" type="pres">
      <dgm:prSet presAssocID="{1F811406-3204-42A2-BB77-DC4BAE721558}" presName="hierChild3" presStyleCnt="0"/>
      <dgm:spPr/>
    </dgm:pt>
    <dgm:pt modelId="{7267EDD8-1C16-4C22-B349-6E991D0D53A3}" type="pres">
      <dgm:prSet presAssocID="{CFF271D7-776B-44DC-A68C-081DC508CC22}" presName="Name19" presStyleLbl="parChTrans1D2" presStyleIdx="2" presStyleCnt="3"/>
      <dgm:spPr/>
    </dgm:pt>
    <dgm:pt modelId="{EDBB8F6E-17FD-4FBA-8CBA-C071B489C3A1}" type="pres">
      <dgm:prSet presAssocID="{588F384C-0619-4D53-8D12-23A9860CA1D0}" presName="Name21" presStyleCnt="0"/>
      <dgm:spPr/>
    </dgm:pt>
    <dgm:pt modelId="{5C25C973-2FDF-434C-9BBC-143F0101F9F7}" type="pres">
      <dgm:prSet presAssocID="{588F384C-0619-4D53-8D12-23A9860CA1D0}" presName="level2Shape" presStyleLbl="node2" presStyleIdx="2" presStyleCnt="3"/>
      <dgm:spPr/>
    </dgm:pt>
    <dgm:pt modelId="{870BAA06-8FC1-40B1-B7C2-1432420BE95A}" type="pres">
      <dgm:prSet presAssocID="{588F384C-0619-4D53-8D12-23A9860CA1D0}" presName="hierChild3" presStyleCnt="0"/>
      <dgm:spPr/>
    </dgm:pt>
    <dgm:pt modelId="{54AADB5C-65E7-4B1D-8375-0C67E2A3F9FD}" type="pres">
      <dgm:prSet presAssocID="{82AF0620-A9A4-43D4-9B90-77870A062CCE}" presName="Name19" presStyleLbl="parChTrans1D3" presStyleIdx="0" presStyleCnt="2"/>
      <dgm:spPr/>
    </dgm:pt>
    <dgm:pt modelId="{D06ABE93-C665-4BFC-847C-B7A5BC806CC9}" type="pres">
      <dgm:prSet presAssocID="{9C638FDB-A220-44DD-83D3-6A4739B02EFB}" presName="Name21" presStyleCnt="0"/>
      <dgm:spPr/>
    </dgm:pt>
    <dgm:pt modelId="{7A60F377-D1B1-4B57-A2DA-27E1D8875621}" type="pres">
      <dgm:prSet presAssocID="{9C638FDB-A220-44DD-83D3-6A4739B02EFB}" presName="level2Shape" presStyleLbl="node3" presStyleIdx="0" presStyleCnt="2"/>
      <dgm:spPr/>
    </dgm:pt>
    <dgm:pt modelId="{D6239AFB-D77B-46F7-95C2-F1CDE535A6D2}" type="pres">
      <dgm:prSet presAssocID="{9C638FDB-A220-44DD-83D3-6A4739B02EFB}" presName="hierChild3" presStyleCnt="0"/>
      <dgm:spPr/>
    </dgm:pt>
    <dgm:pt modelId="{26E8FD69-6E97-4945-9925-CCC78E265B46}" type="pres">
      <dgm:prSet presAssocID="{2E2CC57F-E55B-489E-8111-8DDD4F4E5277}" presName="Name19" presStyleLbl="parChTrans1D3" presStyleIdx="1" presStyleCnt="2"/>
      <dgm:spPr/>
    </dgm:pt>
    <dgm:pt modelId="{D366DD6E-92ED-40F1-9C73-927ABC60B91E}" type="pres">
      <dgm:prSet presAssocID="{04E462E0-1E1A-4762-98E2-5A96B6E50141}" presName="Name21" presStyleCnt="0"/>
      <dgm:spPr/>
    </dgm:pt>
    <dgm:pt modelId="{5981ACEF-F813-471A-9180-D97B493448D8}" type="pres">
      <dgm:prSet presAssocID="{04E462E0-1E1A-4762-98E2-5A96B6E50141}" presName="level2Shape" presStyleLbl="node3" presStyleIdx="1" presStyleCnt="2"/>
      <dgm:spPr/>
    </dgm:pt>
    <dgm:pt modelId="{FBD6165F-7265-4A7D-BE92-9DF2E9DAEA34}" type="pres">
      <dgm:prSet presAssocID="{04E462E0-1E1A-4762-98E2-5A96B6E50141}" presName="hierChild3" presStyleCnt="0"/>
      <dgm:spPr/>
    </dgm:pt>
    <dgm:pt modelId="{FB07D4A4-627E-48B0-A290-6F281E2D7064}" type="pres">
      <dgm:prSet presAssocID="{3CEFD7A8-843B-4DCF-B5E4-916B06371A3F}" presName="bgShapesFlow" presStyleCnt="0"/>
      <dgm:spPr/>
    </dgm:pt>
  </dgm:ptLst>
  <dgm:cxnLst>
    <dgm:cxn modelId="{D88C0C0B-F0CD-4F9F-BCF3-2FA9CC4142DF}" type="presOf" srcId="{04E462E0-1E1A-4762-98E2-5A96B6E50141}" destId="{5981ACEF-F813-471A-9180-D97B493448D8}" srcOrd="0" destOrd="0" presId="urn:microsoft.com/office/officeart/2005/8/layout/hierarchy6"/>
    <dgm:cxn modelId="{55A8F011-C5E7-41B1-964F-095D66355CC9}" type="presOf" srcId="{588F384C-0619-4D53-8D12-23A9860CA1D0}" destId="{5C25C973-2FDF-434C-9BBC-143F0101F9F7}" srcOrd="0" destOrd="0" presId="urn:microsoft.com/office/officeart/2005/8/layout/hierarchy6"/>
    <dgm:cxn modelId="{F477481B-D40E-48D6-9F9E-6FD583237A52}" type="presOf" srcId="{3CEFD7A8-843B-4DCF-B5E4-916B06371A3F}" destId="{4EC2E078-0A3A-4F66-893D-BFB9AC3A0974}" srcOrd="0" destOrd="0" presId="urn:microsoft.com/office/officeart/2005/8/layout/hierarchy6"/>
    <dgm:cxn modelId="{7DAB7135-5DB3-498B-9A44-8BA34AE13F31}" srcId="{AE971A4F-2BFD-4CBA-8CE8-AE7510D3500E}" destId="{1F811406-3204-42A2-BB77-DC4BAE721558}" srcOrd="1" destOrd="0" parTransId="{D13933A9-FFD9-4201-9C1A-FB60DFBCA968}" sibTransId="{0A062DEB-31D2-440B-9611-3F208C6C57B0}"/>
    <dgm:cxn modelId="{D770175C-C5FD-4490-BCD2-3317A36533F0}" type="presOf" srcId="{2E2CC57F-E55B-489E-8111-8DDD4F4E5277}" destId="{26E8FD69-6E97-4945-9925-CCC78E265B46}" srcOrd="0" destOrd="0" presId="urn:microsoft.com/office/officeart/2005/8/layout/hierarchy6"/>
    <dgm:cxn modelId="{20917243-000C-4DD8-9A34-753ACD96CC1B}" type="presOf" srcId="{CFF271D7-776B-44DC-A68C-081DC508CC22}" destId="{7267EDD8-1C16-4C22-B349-6E991D0D53A3}" srcOrd="0" destOrd="0" presId="urn:microsoft.com/office/officeart/2005/8/layout/hierarchy6"/>
    <dgm:cxn modelId="{424D6F4E-E36C-44BE-ADFD-48067CEBA495}" type="presOf" srcId="{1F811406-3204-42A2-BB77-DC4BAE721558}" destId="{269801C4-EEA6-4605-8492-DD0DC14E2699}" srcOrd="0" destOrd="0" presId="urn:microsoft.com/office/officeart/2005/8/layout/hierarchy6"/>
    <dgm:cxn modelId="{CD39B396-39F4-4593-AE19-774D6CD93B78}" type="presOf" srcId="{2C50B6FA-C2E0-4FC8-A21C-496930E8E089}" destId="{2B26FB4B-2ABD-43C4-AE78-4863E53091D4}" srcOrd="0" destOrd="0" presId="urn:microsoft.com/office/officeart/2005/8/layout/hierarchy6"/>
    <dgm:cxn modelId="{329BD797-E64D-44C3-A84B-45BB2497C0F3}" srcId="{AE971A4F-2BFD-4CBA-8CE8-AE7510D3500E}" destId="{2C50B6FA-C2E0-4FC8-A21C-496930E8E089}" srcOrd="0" destOrd="0" parTransId="{4A538F77-F83C-40EC-B191-76963B9E24D2}" sibTransId="{331CC18D-2F4F-4B84-94DE-A7CF9E58297E}"/>
    <dgm:cxn modelId="{53A7CCAB-7D28-4EAA-8FC3-7A488A1C0BCD}" type="presOf" srcId="{AE971A4F-2BFD-4CBA-8CE8-AE7510D3500E}" destId="{88A660E6-741A-4B87-881C-19D41167FA37}" srcOrd="0" destOrd="0" presId="urn:microsoft.com/office/officeart/2005/8/layout/hierarchy6"/>
    <dgm:cxn modelId="{5791B9BB-9655-4476-BBCE-02BB350AD927}" type="presOf" srcId="{82AF0620-A9A4-43D4-9B90-77870A062CCE}" destId="{54AADB5C-65E7-4B1D-8375-0C67E2A3F9FD}" srcOrd="0" destOrd="0" presId="urn:microsoft.com/office/officeart/2005/8/layout/hierarchy6"/>
    <dgm:cxn modelId="{8FBEB1BE-ADBB-4323-BF90-FDB88541F400}" srcId="{588F384C-0619-4D53-8D12-23A9860CA1D0}" destId="{9C638FDB-A220-44DD-83D3-6A4739B02EFB}" srcOrd="0" destOrd="0" parTransId="{82AF0620-A9A4-43D4-9B90-77870A062CCE}" sibTransId="{570BC728-F04C-4E87-9493-5673F42A8760}"/>
    <dgm:cxn modelId="{9F43B2C3-39C9-4BB7-AA18-0958D9608377}" srcId="{3CEFD7A8-843B-4DCF-B5E4-916B06371A3F}" destId="{AE971A4F-2BFD-4CBA-8CE8-AE7510D3500E}" srcOrd="0" destOrd="0" parTransId="{256CCE1F-0368-4870-A04D-3032BEF8C9F3}" sibTransId="{44E932CF-8EA1-47F3-AD17-1B30DF445510}"/>
    <dgm:cxn modelId="{9CF944C5-4EC9-45DF-99FA-D8210DCEB652}" srcId="{588F384C-0619-4D53-8D12-23A9860CA1D0}" destId="{04E462E0-1E1A-4762-98E2-5A96B6E50141}" srcOrd="1" destOrd="0" parTransId="{2E2CC57F-E55B-489E-8111-8DDD4F4E5277}" sibTransId="{25D22AC6-A465-43E6-B91D-CDC6507C5705}"/>
    <dgm:cxn modelId="{E00A98CD-0C07-4747-A24D-DEC0145C1469}" type="presOf" srcId="{D13933A9-FFD9-4201-9C1A-FB60DFBCA968}" destId="{F425ACCA-DD39-4450-A5FA-674E51AB0D16}" srcOrd="0" destOrd="0" presId="urn:microsoft.com/office/officeart/2005/8/layout/hierarchy6"/>
    <dgm:cxn modelId="{0F0CA2E6-F9F5-4BEA-AC27-71F6EB28DFCF}" type="presOf" srcId="{4A538F77-F83C-40EC-B191-76963B9E24D2}" destId="{BB6C5C88-F945-4278-9CFD-6AB4E8D5CDCA}" srcOrd="0" destOrd="0" presId="urn:microsoft.com/office/officeart/2005/8/layout/hierarchy6"/>
    <dgm:cxn modelId="{E32C51EB-54A2-4290-B934-0428368441A4}" type="presOf" srcId="{9C638FDB-A220-44DD-83D3-6A4739B02EFB}" destId="{7A60F377-D1B1-4B57-A2DA-27E1D8875621}" srcOrd="0" destOrd="0" presId="urn:microsoft.com/office/officeart/2005/8/layout/hierarchy6"/>
    <dgm:cxn modelId="{466CF4FE-3B07-4682-9B0D-513F16C080E4}" srcId="{AE971A4F-2BFD-4CBA-8CE8-AE7510D3500E}" destId="{588F384C-0619-4D53-8D12-23A9860CA1D0}" srcOrd="2" destOrd="0" parTransId="{CFF271D7-776B-44DC-A68C-081DC508CC22}" sibTransId="{3E8633FE-ACD9-40E5-9AB4-8C6256E2536F}"/>
    <dgm:cxn modelId="{0771E98D-B7AA-4781-A29D-A1B53FDC2CBF}" type="presParOf" srcId="{4EC2E078-0A3A-4F66-893D-BFB9AC3A0974}" destId="{FEAA0F2E-F13F-43A8-A737-CF5C3D94318F}" srcOrd="0" destOrd="0" presId="urn:microsoft.com/office/officeart/2005/8/layout/hierarchy6"/>
    <dgm:cxn modelId="{90B7EE2E-0347-47F1-ABD8-E52D0F1BC101}" type="presParOf" srcId="{FEAA0F2E-F13F-43A8-A737-CF5C3D94318F}" destId="{2A1975A0-C097-4857-B579-03C686592031}" srcOrd="0" destOrd="0" presId="urn:microsoft.com/office/officeart/2005/8/layout/hierarchy6"/>
    <dgm:cxn modelId="{7AE37A53-FF44-49C5-BE33-9B1DD0BA00CA}" type="presParOf" srcId="{2A1975A0-C097-4857-B579-03C686592031}" destId="{5ED1708A-1908-416D-8D99-9CCDE0F87106}" srcOrd="0" destOrd="0" presId="urn:microsoft.com/office/officeart/2005/8/layout/hierarchy6"/>
    <dgm:cxn modelId="{CCBA10C9-545D-4BED-AF96-DAD17932572B}" type="presParOf" srcId="{5ED1708A-1908-416D-8D99-9CCDE0F87106}" destId="{88A660E6-741A-4B87-881C-19D41167FA37}" srcOrd="0" destOrd="0" presId="urn:microsoft.com/office/officeart/2005/8/layout/hierarchy6"/>
    <dgm:cxn modelId="{1DC84E83-92AB-46A9-954B-9B1B6A0A713C}" type="presParOf" srcId="{5ED1708A-1908-416D-8D99-9CCDE0F87106}" destId="{3D4ECAC0-77B2-4BC2-BCF9-BEB8AC848422}" srcOrd="1" destOrd="0" presId="urn:microsoft.com/office/officeart/2005/8/layout/hierarchy6"/>
    <dgm:cxn modelId="{FD14B506-F1EB-46D6-AE77-4BF4E0A02036}" type="presParOf" srcId="{3D4ECAC0-77B2-4BC2-BCF9-BEB8AC848422}" destId="{BB6C5C88-F945-4278-9CFD-6AB4E8D5CDCA}" srcOrd="0" destOrd="0" presId="urn:microsoft.com/office/officeart/2005/8/layout/hierarchy6"/>
    <dgm:cxn modelId="{EE021A08-D092-43CC-BC5A-A6747837320B}" type="presParOf" srcId="{3D4ECAC0-77B2-4BC2-BCF9-BEB8AC848422}" destId="{F9522291-F8E2-40D6-A216-B3454FF1EC27}" srcOrd="1" destOrd="0" presId="urn:microsoft.com/office/officeart/2005/8/layout/hierarchy6"/>
    <dgm:cxn modelId="{59030DB5-70C8-4721-8B5B-989E683CBEEA}" type="presParOf" srcId="{F9522291-F8E2-40D6-A216-B3454FF1EC27}" destId="{2B26FB4B-2ABD-43C4-AE78-4863E53091D4}" srcOrd="0" destOrd="0" presId="urn:microsoft.com/office/officeart/2005/8/layout/hierarchy6"/>
    <dgm:cxn modelId="{BB15BF3D-8800-4ADB-BF8C-8AA739226559}" type="presParOf" srcId="{F9522291-F8E2-40D6-A216-B3454FF1EC27}" destId="{D46DEF1B-D862-4408-B2F1-4F073E8D0EF2}" srcOrd="1" destOrd="0" presId="urn:microsoft.com/office/officeart/2005/8/layout/hierarchy6"/>
    <dgm:cxn modelId="{DB16C55C-6537-4A14-BC4D-C345E2720D59}" type="presParOf" srcId="{3D4ECAC0-77B2-4BC2-BCF9-BEB8AC848422}" destId="{F425ACCA-DD39-4450-A5FA-674E51AB0D16}" srcOrd="2" destOrd="0" presId="urn:microsoft.com/office/officeart/2005/8/layout/hierarchy6"/>
    <dgm:cxn modelId="{2FCBEC5D-673A-4971-A34A-B66FF4D30D6A}" type="presParOf" srcId="{3D4ECAC0-77B2-4BC2-BCF9-BEB8AC848422}" destId="{F6DD93A9-AC9B-44F7-87B2-048F6E58F81B}" srcOrd="3" destOrd="0" presId="urn:microsoft.com/office/officeart/2005/8/layout/hierarchy6"/>
    <dgm:cxn modelId="{F4CBA100-0936-4D4F-81DD-96A78541FA5A}" type="presParOf" srcId="{F6DD93A9-AC9B-44F7-87B2-048F6E58F81B}" destId="{269801C4-EEA6-4605-8492-DD0DC14E2699}" srcOrd="0" destOrd="0" presId="urn:microsoft.com/office/officeart/2005/8/layout/hierarchy6"/>
    <dgm:cxn modelId="{073D9378-1790-4A2D-A418-FBB31FB50AF7}" type="presParOf" srcId="{F6DD93A9-AC9B-44F7-87B2-048F6E58F81B}" destId="{B2B50E9D-3682-4AEA-B916-DBF0922E2A68}" srcOrd="1" destOrd="0" presId="urn:microsoft.com/office/officeart/2005/8/layout/hierarchy6"/>
    <dgm:cxn modelId="{80664FBC-A469-4482-83A3-DBD1A354497B}" type="presParOf" srcId="{3D4ECAC0-77B2-4BC2-BCF9-BEB8AC848422}" destId="{7267EDD8-1C16-4C22-B349-6E991D0D53A3}" srcOrd="4" destOrd="0" presId="urn:microsoft.com/office/officeart/2005/8/layout/hierarchy6"/>
    <dgm:cxn modelId="{1D8ACD98-3FE4-4F44-84DD-EFA4734696F3}" type="presParOf" srcId="{3D4ECAC0-77B2-4BC2-BCF9-BEB8AC848422}" destId="{EDBB8F6E-17FD-4FBA-8CBA-C071B489C3A1}" srcOrd="5" destOrd="0" presId="urn:microsoft.com/office/officeart/2005/8/layout/hierarchy6"/>
    <dgm:cxn modelId="{4E6FD1B3-FCF7-46AF-854F-658815ED9C5F}" type="presParOf" srcId="{EDBB8F6E-17FD-4FBA-8CBA-C071B489C3A1}" destId="{5C25C973-2FDF-434C-9BBC-143F0101F9F7}" srcOrd="0" destOrd="0" presId="urn:microsoft.com/office/officeart/2005/8/layout/hierarchy6"/>
    <dgm:cxn modelId="{55F1B619-AB28-4B9D-B66E-3943E62DF662}" type="presParOf" srcId="{EDBB8F6E-17FD-4FBA-8CBA-C071B489C3A1}" destId="{870BAA06-8FC1-40B1-B7C2-1432420BE95A}" srcOrd="1" destOrd="0" presId="urn:microsoft.com/office/officeart/2005/8/layout/hierarchy6"/>
    <dgm:cxn modelId="{433358C8-C204-4314-B47F-EBAF6890494C}" type="presParOf" srcId="{870BAA06-8FC1-40B1-B7C2-1432420BE95A}" destId="{54AADB5C-65E7-4B1D-8375-0C67E2A3F9FD}" srcOrd="0" destOrd="0" presId="urn:microsoft.com/office/officeart/2005/8/layout/hierarchy6"/>
    <dgm:cxn modelId="{9181B915-D6B5-4F69-9A93-76EE598FE367}" type="presParOf" srcId="{870BAA06-8FC1-40B1-B7C2-1432420BE95A}" destId="{D06ABE93-C665-4BFC-847C-B7A5BC806CC9}" srcOrd="1" destOrd="0" presId="urn:microsoft.com/office/officeart/2005/8/layout/hierarchy6"/>
    <dgm:cxn modelId="{2FC42DB6-3C4D-4731-861C-4EF3E7DB2C1F}" type="presParOf" srcId="{D06ABE93-C665-4BFC-847C-B7A5BC806CC9}" destId="{7A60F377-D1B1-4B57-A2DA-27E1D8875621}" srcOrd="0" destOrd="0" presId="urn:microsoft.com/office/officeart/2005/8/layout/hierarchy6"/>
    <dgm:cxn modelId="{65A64A6A-5BA9-430F-9DB1-FF3C8EF5D7E8}" type="presParOf" srcId="{D06ABE93-C665-4BFC-847C-B7A5BC806CC9}" destId="{D6239AFB-D77B-46F7-95C2-F1CDE535A6D2}" srcOrd="1" destOrd="0" presId="urn:microsoft.com/office/officeart/2005/8/layout/hierarchy6"/>
    <dgm:cxn modelId="{A1480E3D-0D12-42B0-95D2-6456EB7CB397}" type="presParOf" srcId="{870BAA06-8FC1-40B1-B7C2-1432420BE95A}" destId="{26E8FD69-6E97-4945-9925-CCC78E265B46}" srcOrd="2" destOrd="0" presId="urn:microsoft.com/office/officeart/2005/8/layout/hierarchy6"/>
    <dgm:cxn modelId="{36A0257B-83F0-4D24-B07B-7F572C737632}" type="presParOf" srcId="{870BAA06-8FC1-40B1-B7C2-1432420BE95A}" destId="{D366DD6E-92ED-40F1-9C73-927ABC60B91E}" srcOrd="3" destOrd="0" presId="urn:microsoft.com/office/officeart/2005/8/layout/hierarchy6"/>
    <dgm:cxn modelId="{67740120-003E-42F5-B2A9-467FEB5D7030}" type="presParOf" srcId="{D366DD6E-92ED-40F1-9C73-927ABC60B91E}" destId="{5981ACEF-F813-471A-9180-D97B493448D8}" srcOrd="0" destOrd="0" presId="urn:microsoft.com/office/officeart/2005/8/layout/hierarchy6"/>
    <dgm:cxn modelId="{14C6088D-AEA5-4196-91BE-5CDCC6220008}" type="presParOf" srcId="{D366DD6E-92ED-40F1-9C73-927ABC60B91E}" destId="{FBD6165F-7265-4A7D-BE92-9DF2E9DAEA34}" srcOrd="1" destOrd="0" presId="urn:microsoft.com/office/officeart/2005/8/layout/hierarchy6"/>
    <dgm:cxn modelId="{54E8136E-F3AE-4522-9825-00330CEB524E}" type="presParOf" srcId="{4EC2E078-0A3A-4F66-893D-BFB9AC3A0974}" destId="{FB07D4A4-627E-48B0-A290-6F281E2D7064}" srcOrd="1" destOrd="0" presId="urn:microsoft.com/office/officeart/2005/8/layout/hierarchy6"/>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2B7C6A-D142-4CFA-BC35-7109E73C747B}">
      <dsp:nvSpPr>
        <dsp:cNvPr id="0" name=""/>
        <dsp:cNvSpPr/>
      </dsp:nvSpPr>
      <dsp:spPr>
        <a:xfrm>
          <a:off x="1858074" y="2687"/>
          <a:ext cx="1005109" cy="670072"/>
        </a:xfrm>
        <a:prstGeom prst="roundRect">
          <a:avLst>
            <a:gd name="adj" fmla="val 10000"/>
          </a:avLst>
        </a:prstGeom>
        <a:solidFill>
          <a:schemeClr val="accent1">
            <a:lumMod val="75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a:solidFill>
                <a:schemeClr val="bg2"/>
              </a:solidFill>
            </a:rPr>
            <a:t>Neoadjuvant Therapy (THP or TCHP)</a:t>
          </a:r>
          <a:endParaRPr lang="en-US" sz="1000" b="1" kern="1200" dirty="0">
            <a:solidFill>
              <a:schemeClr val="bg2"/>
            </a:solidFill>
          </a:endParaRPr>
        </a:p>
      </dsp:txBody>
      <dsp:txXfrm>
        <a:off x="1877700" y="22313"/>
        <a:ext cx="965857" cy="630820"/>
      </dsp:txXfrm>
    </dsp:sp>
    <dsp:sp modelId="{597936ED-56E5-4024-A484-E3D048C5A87B}">
      <dsp:nvSpPr>
        <dsp:cNvPr id="0" name=""/>
        <dsp:cNvSpPr/>
      </dsp:nvSpPr>
      <dsp:spPr>
        <a:xfrm>
          <a:off x="2280634" y="672760"/>
          <a:ext cx="91440" cy="211997"/>
        </a:xfrm>
        <a:custGeom>
          <a:avLst/>
          <a:gdLst/>
          <a:ahLst/>
          <a:cxnLst/>
          <a:rect l="0" t="0" r="0" b="0"/>
          <a:pathLst>
            <a:path>
              <a:moveTo>
                <a:pt x="79994" y="0"/>
              </a:moveTo>
              <a:lnTo>
                <a:pt x="79994" y="105998"/>
              </a:lnTo>
              <a:lnTo>
                <a:pt x="45720" y="105998"/>
              </a:lnTo>
              <a:lnTo>
                <a:pt x="45720" y="211997"/>
              </a:lnTo>
            </a:path>
          </a:pathLst>
        </a:custGeom>
        <a:noFill/>
        <a:ln w="3175" cap="flat" cmpd="sng" algn="ctr">
          <a:noFill/>
          <a:prstDash val="solid"/>
        </a:ln>
        <a:effectLst/>
      </dsp:spPr>
      <dsp:style>
        <a:lnRef idx="2">
          <a:scrgbClr r="0" g="0" b="0"/>
        </a:lnRef>
        <a:fillRef idx="0">
          <a:scrgbClr r="0" g="0" b="0"/>
        </a:fillRef>
        <a:effectRef idx="0">
          <a:scrgbClr r="0" g="0" b="0"/>
        </a:effectRef>
        <a:fontRef idx="minor"/>
      </dsp:style>
    </dsp:sp>
    <dsp:sp modelId="{27BF968C-1AFA-4041-B414-A6744850D681}">
      <dsp:nvSpPr>
        <dsp:cNvPr id="0" name=""/>
        <dsp:cNvSpPr/>
      </dsp:nvSpPr>
      <dsp:spPr>
        <a:xfrm>
          <a:off x="1823799" y="884757"/>
          <a:ext cx="1005109" cy="670072"/>
        </a:xfrm>
        <a:prstGeom prst="roundRect">
          <a:avLst>
            <a:gd name="adj" fmla="val 10000"/>
          </a:avLst>
        </a:prstGeom>
        <a:solidFill>
          <a:schemeClr val="accent1"/>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a:solidFill>
                <a:schemeClr val="bg2"/>
              </a:solidFill>
            </a:rPr>
            <a:t>Surgery</a:t>
          </a:r>
          <a:endParaRPr lang="en-US" sz="1000" b="1" kern="1200" dirty="0">
            <a:solidFill>
              <a:schemeClr val="bg2"/>
            </a:solidFill>
          </a:endParaRPr>
        </a:p>
      </dsp:txBody>
      <dsp:txXfrm>
        <a:off x="1843425" y="904383"/>
        <a:ext cx="965857" cy="630820"/>
      </dsp:txXfrm>
    </dsp:sp>
    <dsp:sp modelId="{ABDBF17F-391C-41DF-87C6-51451E7507B5}">
      <dsp:nvSpPr>
        <dsp:cNvPr id="0" name=""/>
        <dsp:cNvSpPr/>
      </dsp:nvSpPr>
      <dsp:spPr>
        <a:xfrm>
          <a:off x="2280634" y="1554830"/>
          <a:ext cx="91440" cy="324060"/>
        </a:xfrm>
        <a:custGeom>
          <a:avLst/>
          <a:gdLst/>
          <a:ahLst/>
          <a:cxnLst/>
          <a:rect l="0" t="0" r="0" b="0"/>
          <a:pathLst>
            <a:path>
              <a:moveTo>
                <a:pt x="45720" y="0"/>
              </a:moveTo>
              <a:lnTo>
                <a:pt x="45720" y="162030"/>
              </a:lnTo>
              <a:lnTo>
                <a:pt x="79994" y="162030"/>
              </a:lnTo>
              <a:lnTo>
                <a:pt x="79994" y="324060"/>
              </a:lnTo>
            </a:path>
          </a:pathLst>
        </a:custGeom>
        <a:noFill/>
        <a:ln w="3175" cap="flat" cmpd="sng" algn="ctr">
          <a:noFill/>
          <a:prstDash val="solid"/>
        </a:ln>
        <a:effectLst/>
      </dsp:spPr>
      <dsp:style>
        <a:lnRef idx="2">
          <a:scrgbClr r="0" g="0" b="0"/>
        </a:lnRef>
        <a:fillRef idx="0">
          <a:scrgbClr r="0" g="0" b="0"/>
        </a:fillRef>
        <a:effectRef idx="0">
          <a:scrgbClr r="0" g="0" b="0"/>
        </a:effectRef>
        <a:fontRef idx="minor"/>
      </dsp:style>
    </dsp:sp>
    <dsp:sp modelId="{25AA14B6-104A-4DE6-816B-5513E938C25F}">
      <dsp:nvSpPr>
        <dsp:cNvPr id="0" name=""/>
        <dsp:cNvSpPr/>
      </dsp:nvSpPr>
      <dsp:spPr>
        <a:xfrm>
          <a:off x="1858074" y="1878891"/>
          <a:ext cx="1005109" cy="670072"/>
        </a:xfrm>
        <a:prstGeom prst="roundRect">
          <a:avLst>
            <a:gd name="adj" fmla="val 10000"/>
          </a:avLst>
        </a:prstGeom>
        <a:solidFill>
          <a:schemeClr val="accent1">
            <a:lumMod val="60000"/>
            <a:lumOff val="4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a:solidFill>
                <a:schemeClr val="bg2"/>
              </a:solidFill>
            </a:rPr>
            <a:t>Access Response</a:t>
          </a:r>
          <a:endParaRPr lang="en-US" sz="1000" b="1" kern="1200" dirty="0">
            <a:solidFill>
              <a:schemeClr val="bg2"/>
            </a:solidFill>
          </a:endParaRPr>
        </a:p>
      </dsp:txBody>
      <dsp:txXfrm>
        <a:off x="1877700" y="1898517"/>
        <a:ext cx="965857" cy="630820"/>
      </dsp:txXfrm>
    </dsp:sp>
    <dsp:sp modelId="{B695A485-F356-4537-BB0F-8FD21B215C9E}">
      <dsp:nvSpPr>
        <dsp:cNvPr id="0" name=""/>
        <dsp:cNvSpPr/>
      </dsp:nvSpPr>
      <dsp:spPr>
        <a:xfrm>
          <a:off x="1380647" y="2548963"/>
          <a:ext cx="979981" cy="268029"/>
        </a:xfrm>
        <a:custGeom>
          <a:avLst/>
          <a:gdLst/>
          <a:ahLst/>
          <a:cxnLst/>
          <a:rect l="0" t="0" r="0" b="0"/>
          <a:pathLst>
            <a:path>
              <a:moveTo>
                <a:pt x="979981" y="0"/>
              </a:moveTo>
              <a:lnTo>
                <a:pt x="979981" y="134014"/>
              </a:lnTo>
              <a:lnTo>
                <a:pt x="0" y="134014"/>
              </a:lnTo>
              <a:lnTo>
                <a:pt x="0" y="268029"/>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2D9CB1F9-BCE2-4599-9922-366B7CEF7055}">
      <dsp:nvSpPr>
        <dsp:cNvPr id="0" name=""/>
        <dsp:cNvSpPr/>
      </dsp:nvSpPr>
      <dsp:spPr>
        <a:xfrm>
          <a:off x="878092" y="2816992"/>
          <a:ext cx="1005109" cy="670072"/>
        </a:xfrm>
        <a:prstGeom prst="roundRect">
          <a:avLst>
            <a:gd name="adj" fmla="val 10000"/>
          </a:avLst>
        </a:prstGeom>
        <a:solidFill>
          <a:schemeClr val="accent1">
            <a:lumMod val="40000"/>
            <a:lumOff val="6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err="1">
              <a:solidFill>
                <a:schemeClr val="tx1"/>
              </a:solidFill>
            </a:rPr>
            <a:t>pCR</a:t>
          </a:r>
          <a:endParaRPr lang="en-US" sz="1000" b="1" kern="1200" dirty="0">
            <a:solidFill>
              <a:schemeClr val="tx1"/>
            </a:solidFill>
          </a:endParaRPr>
        </a:p>
      </dsp:txBody>
      <dsp:txXfrm>
        <a:off x="897718" y="2836618"/>
        <a:ext cx="965857" cy="630820"/>
      </dsp:txXfrm>
    </dsp:sp>
    <dsp:sp modelId="{61CD638E-0A10-42D5-A5B8-DBCD600C726C}">
      <dsp:nvSpPr>
        <dsp:cNvPr id="0" name=""/>
        <dsp:cNvSpPr/>
      </dsp:nvSpPr>
      <dsp:spPr>
        <a:xfrm>
          <a:off x="1334927" y="3487065"/>
          <a:ext cx="91440" cy="269550"/>
        </a:xfrm>
        <a:custGeom>
          <a:avLst/>
          <a:gdLst/>
          <a:ahLst/>
          <a:cxnLst/>
          <a:rect l="0" t="0" r="0" b="0"/>
          <a:pathLst>
            <a:path>
              <a:moveTo>
                <a:pt x="45720" y="0"/>
              </a:moveTo>
              <a:lnTo>
                <a:pt x="45720" y="134775"/>
              </a:lnTo>
              <a:lnTo>
                <a:pt x="81813" y="134775"/>
              </a:lnTo>
              <a:lnTo>
                <a:pt x="81813" y="269550"/>
              </a:lnTo>
            </a:path>
          </a:pathLst>
        </a:custGeom>
        <a:noFill/>
        <a:ln w="3175" cap="flat" cmpd="sng" algn="ctr">
          <a:noFill/>
          <a:prstDash val="solid"/>
        </a:ln>
        <a:effectLst/>
      </dsp:spPr>
      <dsp:style>
        <a:lnRef idx="2">
          <a:scrgbClr r="0" g="0" b="0"/>
        </a:lnRef>
        <a:fillRef idx="0">
          <a:scrgbClr r="0" g="0" b="0"/>
        </a:fillRef>
        <a:effectRef idx="0">
          <a:scrgbClr r="0" g="0" b="0"/>
        </a:effectRef>
        <a:fontRef idx="minor"/>
      </dsp:style>
    </dsp:sp>
    <dsp:sp modelId="{96C07D54-203E-4652-B71D-F9F8187F1CAC}">
      <dsp:nvSpPr>
        <dsp:cNvPr id="0" name=""/>
        <dsp:cNvSpPr/>
      </dsp:nvSpPr>
      <dsp:spPr>
        <a:xfrm>
          <a:off x="914186" y="3756615"/>
          <a:ext cx="1005109" cy="670072"/>
        </a:xfrm>
        <a:prstGeom prst="roundRect">
          <a:avLst>
            <a:gd name="adj" fmla="val 10000"/>
          </a:avLst>
        </a:prstGeom>
        <a:solidFill>
          <a:schemeClr val="accent1">
            <a:lumMod val="20000"/>
            <a:lumOff val="8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Continue T ± P to complete 1 yr</a:t>
          </a:r>
        </a:p>
      </dsp:txBody>
      <dsp:txXfrm>
        <a:off x="933812" y="3776241"/>
        <a:ext cx="965857" cy="630820"/>
      </dsp:txXfrm>
    </dsp:sp>
    <dsp:sp modelId="{C97871D2-A35D-48F6-BC2C-498BFC9F0F1C}">
      <dsp:nvSpPr>
        <dsp:cNvPr id="0" name=""/>
        <dsp:cNvSpPr/>
      </dsp:nvSpPr>
      <dsp:spPr>
        <a:xfrm>
          <a:off x="2360628" y="2548963"/>
          <a:ext cx="979981" cy="268029"/>
        </a:xfrm>
        <a:custGeom>
          <a:avLst/>
          <a:gdLst/>
          <a:ahLst/>
          <a:cxnLst/>
          <a:rect l="0" t="0" r="0" b="0"/>
          <a:pathLst>
            <a:path>
              <a:moveTo>
                <a:pt x="0" y="0"/>
              </a:moveTo>
              <a:lnTo>
                <a:pt x="0" y="134014"/>
              </a:lnTo>
              <a:lnTo>
                <a:pt x="979981" y="134014"/>
              </a:lnTo>
              <a:lnTo>
                <a:pt x="979981" y="268029"/>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EDED4C81-5118-453F-9016-8693786DD0F0}">
      <dsp:nvSpPr>
        <dsp:cNvPr id="0" name=""/>
        <dsp:cNvSpPr/>
      </dsp:nvSpPr>
      <dsp:spPr>
        <a:xfrm>
          <a:off x="2838055" y="2816992"/>
          <a:ext cx="1005109" cy="670072"/>
        </a:xfrm>
        <a:prstGeom prst="roundRect">
          <a:avLst>
            <a:gd name="adj" fmla="val 10000"/>
          </a:avLst>
        </a:prstGeom>
        <a:solidFill>
          <a:schemeClr val="accent1">
            <a:lumMod val="40000"/>
            <a:lumOff val="6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Residual Disease</a:t>
          </a:r>
        </a:p>
      </dsp:txBody>
      <dsp:txXfrm>
        <a:off x="2857681" y="2836618"/>
        <a:ext cx="965857" cy="630820"/>
      </dsp:txXfrm>
    </dsp:sp>
    <dsp:sp modelId="{1F6DBBDE-BBCC-4117-96C1-3C6D45CDCCCA}">
      <dsp:nvSpPr>
        <dsp:cNvPr id="0" name=""/>
        <dsp:cNvSpPr/>
      </dsp:nvSpPr>
      <dsp:spPr>
        <a:xfrm>
          <a:off x="2687289" y="3487065"/>
          <a:ext cx="653320" cy="268029"/>
        </a:xfrm>
        <a:custGeom>
          <a:avLst/>
          <a:gdLst/>
          <a:ahLst/>
          <a:cxnLst/>
          <a:rect l="0" t="0" r="0" b="0"/>
          <a:pathLst>
            <a:path>
              <a:moveTo>
                <a:pt x="653320" y="0"/>
              </a:moveTo>
              <a:lnTo>
                <a:pt x="653320" y="134014"/>
              </a:lnTo>
              <a:lnTo>
                <a:pt x="0" y="134014"/>
              </a:lnTo>
              <a:lnTo>
                <a:pt x="0" y="268029"/>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E8D2F4C7-5A62-4531-BA25-F9FDFB8C83B2}">
      <dsp:nvSpPr>
        <dsp:cNvPr id="0" name=""/>
        <dsp:cNvSpPr/>
      </dsp:nvSpPr>
      <dsp:spPr>
        <a:xfrm>
          <a:off x="2184734" y="3755094"/>
          <a:ext cx="1005109" cy="670072"/>
        </a:xfrm>
        <a:prstGeom prst="roundRect">
          <a:avLst>
            <a:gd name="adj" fmla="val 10000"/>
          </a:avLst>
        </a:prstGeom>
        <a:solidFill>
          <a:schemeClr val="accent1">
            <a:lumMod val="20000"/>
            <a:lumOff val="8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Escalate to T-DM1</a:t>
          </a:r>
        </a:p>
      </dsp:txBody>
      <dsp:txXfrm>
        <a:off x="2204360" y="3774720"/>
        <a:ext cx="965857" cy="630820"/>
      </dsp:txXfrm>
    </dsp:sp>
    <dsp:sp modelId="{E3CAE3AE-2180-4FC0-8F1A-B149DCC5DFA4}">
      <dsp:nvSpPr>
        <dsp:cNvPr id="0" name=""/>
        <dsp:cNvSpPr/>
      </dsp:nvSpPr>
      <dsp:spPr>
        <a:xfrm>
          <a:off x="3340609" y="3487065"/>
          <a:ext cx="653320" cy="268029"/>
        </a:xfrm>
        <a:custGeom>
          <a:avLst/>
          <a:gdLst/>
          <a:ahLst/>
          <a:cxnLst/>
          <a:rect l="0" t="0" r="0" b="0"/>
          <a:pathLst>
            <a:path>
              <a:moveTo>
                <a:pt x="0" y="0"/>
              </a:moveTo>
              <a:lnTo>
                <a:pt x="0" y="134014"/>
              </a:lnTo>
              <a:lnTo>
                <a:pt x="653320" y="134014"/>
              </a:lnTo>
              <a:lnTo>
                <a:pt x="653320" y="268029"/>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9B2F5E8A-4692-4BAF-B17A-EE95533FE563}">
      <dsp:nvSpPr>
        <dsp:cNvPr id="0" name=""/>
        <dsp:cNvSpPr/>
      </dsp:nvSpPr>
      <dsp:spPr>
        <a:xfrm>
          <a:off x="3491376" y="3755094"/>
          <a:ext cx="1005109" cy="670072"/>
        </a:xfrm>
        <a:prstGeom prst="roundRect">
          <a:avLst>
            <a:gd name="adj" fmla="val 10000"/>
          </a:avLst>
        </a:prstGeom>
        <a:solidFill>
          <a:schemeClr val="accent1">
            <a:lumMod val="20000"/>
            <a:lumOff val="8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Consider T-</a:t>
          </a:r>
          <a:r>
            <a:rPr lang="en-US" sz="1000" b="1" kern="1200" dirty="0" err="1">
              <a:solidFill>
                <a:schemeClr val="tx1"/>
              </a:solidFill>
            </a:rPr>
            <a:t>DXd</a:t>
          </a:r>
          <a:r>
            <a:rPr lang="en-US" sz="1000" b="1" kern="1200" dirty="0">
              <a:solidFill>
                <a:schemeClr val="tx1"/>
              </a:solidFill>
            </a:rPr>
            <a:t> in select pts</a:t>
          </a:r>
        </a:p>
      </dsp:txBody>
      <dsp:txXfrm>
        <a:off x="3511002" y="3774720"/>
        <a:ext cx="965857" cy="6308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660E6-741A-4B87-881C-19D41167FA37}">
      <dsp:nvSpPr>
        <dsp:cNvPr id="0" name=""/>
        <dsp:cNvSpPr/>
      </dsp:nvSpPr>
      <dsp:spPr>
        <a:xfrm>
          <a:off x="1644816" y="1128830"/>
          <a:ext cx="1263603" cy="842402"/>
        </a:xfrm>
        <a:prstGeom prst="roundRect">
          <a:avLst>
            <a:gd name="adj" fmla="val 10000"/>
          </a:avLst>
        </a:prstGeom>
        <a:solidFill>
          <a:schemeClr val="accent6"/>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a:solidFill>
                <a:schemeClr val="bg2"/>
              </a:solidFill>
            </a:rPr>
            <a:t>High-Risk Features </a:t>
          </a:r>
          <a:endParaRPr lang="en-US" sz="1000" b="1" kern="1200" dirty="0">
            <a:solidFill>
              <a:schemeClr val="bg2"/>
            </a:solidFill>
          </a:endParaRPr>
        </a:p>
      </dsp:txBody>
      <dsp:txXfrm>
        <a:off x="1669489" y="1153503"/>
        <a:ext cx="1214257" cy="793056"/>
      </dsp:txXfrm>
    </dsp:sp>
    <dsp:sp modelId="{BB6C5C88-F945-4278-9CFD-6AB4E8D5CDCA}">
      <dsp:nvSpPr>
        <dsp:cNvPr id="0" name=""/>
        <dsp:cNvSpPr/>
      </dsp:nvSpPr>
      <dsp:spPr>
        <a:xfrm>
          <a:off x="631801" y="1971232"/>
          <a:ext cx="1644816" cy="336960"/>
        </a:xfrm>
        <a:custGeom>
          <a:avLst/>
          <a:gdLst/>
          <a:ahLst/>
          <a:cxnLst/>
          <a:rect l="0" t="0" r="0" b="0"/>
          <a:pathLst>
            <a:path>
              <a:moveTo>
                <a:pt x="1644816" y="0"/>
              </a:moveTo>
              <a:lnTo>
                <a:pt x="1644816" y="168480"/>
              </a:lnTo>
              <a:lnTo>
                <a:pt x="0" y="168480"/>
              </a:lnTo>
              <a:lnTo>
                <a:pt x="0" y="336960"/>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2B26FB4B-2ABD-43C4-AE78-4863E53091D4}">
      <dsp:nvSpPr>
        <dsp:cNvPr id="0" name=""/>
        <dsp:cNvSpPr/>
      </dsp:nvSpPr>
      <dsp:spPr>
        <a:xfrm>
          <a:off x="0" y="2308193"/>
          <a:ext cx="1263603" cy="842402"/>
        </a:xfrm>
        <a:prstGeom prst="roundRect">
          <a:avLst>
            <a:gd name="adj" fmla="val 10000"/>
          </a:avLst>
        </a:prstGeom>
        <a:solidFill>
          <a:schemeClr val="accent6">
            <a:lumMod val="60000"/>
            <a:lumOff val="40000"/>
            <a:alpha val="7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a:solidFill>
                <a:schemeClr val="bg2"/>
              </a:solidFill>
            </a:rPr>
            <a:t>Neoadjuvant T-DXd-Based Approach</a:t>
          </a:r>
          <a:endParaRPr lang="en-US" sz="1000" b="1" kern="1200" dirty="0">
            <a:solidFill>
              <a:schemeClr val="bg2"/>
            </a:solidFill>
          </a:endParaRPr>
        </a:p>
      </dsp:txBody>
      <dsp:txXfrm>
        <a:off x="24673" y="2332866"/>
        <a:ext cx="1214257" cy="793056"/>
      </dsp:txXfrm>
    </dsp:sp>
    <dsp:sp modelId="{F425ACCA-DD39-4450-A5FA-674E51AB0D16}">
      <dsp:nvSpPr>
        <dsp:cNvPr id="0" name=""/>
        <dsp:cNvSpPr/>
      </dsp:nvSpPr>
      <dsp:spPr>
        <a:xfrm>
          <a:off x="2230897" y="1971232"/>
          <a:ext cx="91440" cy="336960"/>
        </a:xfrm>
        <a:custGeom>
          <a:avLst/>
          <a:gdLst/>
          <a:ahLst/>
          <a:cxnLst/>
          <a:rect l="0" t="0" r="0" b="0"/>
          <a:pathLst>
            <a:path>
              <a:moveTo>
                <a:pt x="45720" y="0"/>
              </a:moveTo>
              <a:lnTo>
                <a:pt x="45720" y="336960"/>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269801C4-EEA6-4605-8492-DD0DC14E2699}">
      <dsp:nvSpPr>
        <dsp:cNvPr id="0" name=""/>
        <dsp:cNvSpPr/>
      </dsp:nvSpPr>
      <dsp:spPr>
        <a:xfrm>
          <a:off x="1644816" y="2308193"/>
          <a:ext cx="1263603" cy="842402"/>
        </a:xfrm>
        <a:prstGeom prst="roundRect">
          <a:avLst>
            <a:gd name="adj" fmla="val 10000"/>
          </a:avLst>
        </a:prstGeom>
        <a:solidFill>
          <a:schemeClr val="accent6">
            <a:lumMod val="60000"/>
            <a:lumOff val="40000"/>
            <a:alpha val="7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a:solidFill>
                <a:schemeClr val="bg2"/>
              </a:solidFill>
            </a:rPr>
            <a:t>Surgery</a:t>
          </a:r>
          <a:endParaRPr lang="en-US" sz="1000" b="1" kern="1200" dirty="0">
            <a:solidFill>
              <a:schemeClr val="bg2"/>
            </a:solidFill>
          </a:endParaRPr>
        </a:p>
      </dsp:txBody>
      <dsp:txXfrm>
        <a:off x="1669489" y="2332866"/>
        <a:ext cx="1214257" cy="793056"/>
      </dsp:txXfrm>
    </dsp:sp>
    <dsp:sp modelId="{7267EDD8-1C16-4C22-B349-6E991D0D53A3}">
      <dsp:nvSpPr>
        <dsp:cNvPr id="0" name=""/>
        <dsp:cNvSpPr/>
      </dsp:nvSpPr>
      <dsp:spPr>
        <a:xfrm>
          <a:off x="2276617" y="1971232"/>
          <a:ext cx="1642684" cy="336960"/>
        </a:xfrm>
        <a:custGeom>
          <a:avLst/>
          <a:gdLst/>
          <a:ahLst/>
          <a:cxnLst/>
          <a:rect l="0" t="0" r="0" b="0"/>
          <a:pathLst>
            <a:path>
              <a:moveTo>
                <a:pt x="0" y="0"/>
              </a:moveTo>
              <a:lnTo>
                <a:pt x="0" y="168480"/>
              </a:lnTo>
              <a:lnTo>
                <a:pt x="1642684" y="168480"/>
              </a:lnTo>
              <a:lnTo>
                <a:pt x="1642684" y="336960"/>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5C25C973-2FDF-434C-9BBC-143F0101F9F7}">
      <dsp:nvSpPr>
        <dsp:cNvPr id="0" name=""/>
        <dsp:cNvSpPr/>
      </dsp:nvSpPr>
      <dsp:spPr>
        <a:xfrm>
          <a:off x="3287500" y="2308193"/>
          <a:ext cx="1263603" cy="842402"/>
        </a:xfrm>
        <a:prstGeom prst="roundRect">
          <a:avLst>
            <a:gd name="adj" fmla="val 10000"/>
          </a:avLst>
        </a:prstGeom>
        <a:solidFill>
          <a:schemeClr val="accent6">
            <a:lumMod val="60000"/>
            <a:lumOff val="40000"/>
            <a:alpha val="7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a:solidFill>
                <a:schemeClr val="bg2"/>
              </a:solidFill>
            </a:rPr>
            <a:t>Postoperative Management</a:t>
          </a:r>
          <a:endParaRPr lang="en-US" sz="1000" b="1" kern="1200" dirty="0">
            <a:solidFill>
              <a:schemeClr val="bg2"/>
            </a:solidFill>
          </a:endParaRPr>
        </a:p>
      </dsp:txBody>
      <dsp:txXfrm>
        <a:off x="3312173" y="2332866"/>
        <a:ext cx="1214257" cy="793056"/>
      </dsp:txXfrm>
    </dsp:sp>
    <dsp:sp modelId="{54AADB5C-65E7-4B1D-8375-0C67E2A3F9FD}">
      <dsp:nvSpPr>
        <dsp:cNvPr id="0" name=""/>
        <dsp:cNvSpPr/>
      </dsp:nvSpPr>
      <dsp:spPr>
        <a:xfrm>
          <a:off x="3097960" y="3150595"/>
          <a:ext cx="821342" cy="336960"/>
        </a:xfrm>
        <a:custGeom>
          <a:avLst/>
          <a:gdLst/>
          <a:ahLst/>
          <a:cxnLst/>
          <a:rect l="0" t="0" r="0" b="0"/>
          <a:pathLst>
            <a:path>
              <a:moveTo>
                <a:pt x="821342" y="0"/>
              </a:moveTo>
              <a:lnTo>
                <a:pt x="821342" y="168480"/>
              </a:lnTo>
              <a:lnTo>
                <a:pt x="0" y="168480"/>
              </a:lnTo>
              <a:lnTo>
                <a:pt x="0" y="336960"/>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7A60F377-D1B1-4B57-A2DA-27E1D8875621}">
      <dsp:nvSpPr>
        <dsp:cNvPr id="0" name=""/>
        <dsp:cNvSpPr/>
      </dsp:nvSpPr>
      <dsp:spPr>
        <a:xfrm>
          <a:off x="2466158" y="3487556"/>
          <a:ext cx="1263603" cy="842402"/>
        </a:xfrm>
        <a:prstGeom prst="roundRect">
          <a:avLst>
            <a:gd name="adj" fmla="val 10000"/>
          </a:avLst>
        </a:prstGeom>
        <a:solidFill>
          <a:schemeClr val="accent6">
            <a:lumMod val="40000"/>
            <a:lumOff val="60000"/>
            <a:alpha val="5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Individualized therapy</a:t>
          </a:r>
        </a:p>
      </dsp:txBody>
      <dsp:txXfrm>
        <a:off x="2490831" y="3512229"/>
        <a:ext cx="1214257" cy="793056"/>
      </dsp:txXfrm>
    </dsp:sp>
    <dsp:sp modelId="{26E8FD69-6E97-4945-9925-CCC78E265B46}">
      <dsp:nvSpPr>
        <dsp:cNvPr id="0" name=""/>
        <dsp:cNvSpPr/>
      </dsp:nvSpPr>
      <dsp:spPr>
        <a:xfrm>
          <a:off x="3919302" y="3150595"/>
          <a:ext cx="821342" cy="336960"/>
        </a:xfrm>
        <a:custGeom>
          <a:avLst/>
          <a:gdLst/>
          <a:ahLst/>
          <a:cxnLst/>
          <a:rect l="0" t="0" r="0" b="0"/>
          <a:pathLst>
            <a:path>
              <a:moveTo>
                <a:pt x="0" y="0"/>
              </a:moveTo>
              <a:lnTo>
                <a:pt x="0" y="168480"/>
              </a:lnTo>
              <a:lnTo>
                <a:pt x="821342" y="168480"/>
              </a:lnTo>
              <a:lnTo>
                <a:pt x="821342" y="336960"/>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5981ACEF-F813-471A-9180-D97B493448D8}">
      <dsp:nvSpPr>
        <dsp:cNvPr id="0" name=""/>
        <dsp:cNvSpPr/>
      </dsp:nvSpPr>
      <dsp:spPr>
        <a:xfrm>
          <a:off x="4108842" y="3487556"/>
          <a:ext cx="1263603" cy="842402"/>
        </a:xfrm>
        <a:prstGeom prst="roundRect">
          <a:avLst>
            <a:gd name="adj" fmla="val 10000"/>
          </a:avLst>
        </a:prstGeom>
        <a:solidFill>
          <a:schemeClr val="accent6">
            <a:lumMod val="40000"/>
            <a:lumOff val="60000"/>
            <a:alpha val="50000"/>
          </a:schemeClr>
        </a:solidFill>
        <a:ln w="31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No established sequencing strategy for use of T-</a:t>
          </a:r>
          <a:r>
            <a:rPr lang="en-US" sz="1000" b="1" kern="1200" dirty="0" err="1">
              <a:solidFill>
                <a:schemeClr val="tx1"/>
              </a:solidFill>
            </a:rPr>
            <a:t>DXd</a:t>
          </a:r>
          <a:r>
            <a:rPr lang="en-US" sz="1000" b="1" kern="1200" dirty="0">
              <a:solidFill>
                <a:schemeClr val="tx1"/>
              </a:solidFill>
            </a:rPr>
            <a:t> </a:t>
          </a:r>
        </a:p>
      </dsp:txBody>
      <dsp:txXfrm>
        <a:off x="4133515" y="3512229"/>
        <a:ext cx="1214257" cy="79305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C390B6-1FD8-4C2D-AFAE-D1AE0D7CBF8D}" type="datetimeFigureOut">
              <a:rPr lang="en-US" smtClean="0"/>
              <a:t>5/1/2026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1F9B88-9648-4825-BA39-AA6211FC33D9}" type="slidenum">
              <a:rPr lang="en-US" smtClean="0"/>
              <a:t>‹#›</a:t>
            </a:fld>
            <a:endParaRPr lang="en-US" dirty="0"/>
          </a:p>
        </p:txBody>
      </p:sp>
    </p:spTree>
    <p:extLst>
      <p:ext uri="{BB962C8B-B14F-4D97-AF65-F5344CB8AC3E}">
        <p14:creationId xmlns:p14="http://schemas.microsoft.com/office/powerpoint/2010/main" val="1639189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04AF7-49FF-5472-2238-619BC495B0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A3C1EB-896A-96B3-8E9F-42407FA4EFC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CF51814-DAB0-D35E-E6AB-204C6F201B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1561CF-C3B3-519B-0DB5-82827F7291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Poppins"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dirty="0">
              <a:ln>
                <a:noFill/>
              </a:ln>
              <a:solidFill>
                <a:prstClr val="black"/>
              </a:solidFill>
              <a:effectLst/>
              <a:uLnTx/>
              <a:uFillTx/>
              <a:latin typeface="Poppins" panose="00000500000000000000" pitchFamily="2" charset="0"/>
              <a:ea typeface="+mn-ea"/>
              <a:cs typeface="+mn-cs"/>
            </a:endParaRPr>
          </a:p>
        </p:txBody>
      </p:sp>
    </p:spTree>
    <p:extLst>
      <p:ext uri="{BB962C8B-B14F-4D97-AF65-F5344CB8AC3E}">
        <p14:creationId xmlns:p14="http://schemas.microsoft.com/office/powerpoint/2010/main" val="460138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788DBE-8FB8-49F7-A478-A52A085B60B0}"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22381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710382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3EC0E-5279-D7EE-BFCB-956B1719FC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0C9D04-B8DF-6985-C2FC-330B93669E0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E8F853F-D001-2AEE-7857-AB1943E33D4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AD4616F-B546-F1C6-7C7C-81D339187B2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Poppins"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altLang="en-US" sz="1200" b="0" i="0" u="none" strike="noStrike" kern="1200" cap="none" spc="0" normalizeH="0" baseline="0" noProof="0">
              <a:ln>
                <a:noFill/>
              </a:ln>
              <a:solidFill>
                <a:prstClr val="black"/>
              </a:solidFill>
              <a:effectLst/>
              <a:uLnTx/>
              <a:uFillTx/>
              <a:latin typeface="Poppins" panose="00000500000000000000" pitchFamily="2" charset="0"/>
              <a:ea typeface="+mn-ea"/>
              <a:cs typeface="+mn-cs"/>
            </a:endParaRPr>
          </a:p>
        </p:txBody>
      </p:sp>
    </p:spTree>
    <p:extLst>
      <p:ext uri="{BB962C8B-B14F-4D97-AF65-F5344CB8AC3E}">
        <p14:creationId xmlns:p14="http://schemas.microsoft.com/office/powerpoint/2010/main" val="10610970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-Breast11: Background</a:t>
            </a:r>
          </a:p>
          <a:p>
            <a:pPr marL="342900" indent="-342900">
              <a:buFont typeface="Arial" panose="020B0604020202020204" pitchFamily="34" charset="0"/>
              <a:buChar char="•"/>
            </a:pPr>
            <a:r>
              <a:rPr lang="en-US" altLang="en-US" sz="2000"/>
              <a:t>In patients with HER2+ EBC, attaining pCR is associated with improved clinical outcomes and the possibility of less intensive subsequent therapy</a:t>
            </a:r>
            <a:r>
              <a:rPr lang="en-US" altLang="en-US" sz="2000" baseline="30000"/>
              <a:t>1,2</a:t>
            </a:r>
          </a:p>
          <a:p>
            <a:pPr marL="342900" indent="-342900">
              <a:buFont typeface="Arial" panose="020B0604020202020204" pitchFamily="34" charset="0"/>
              <a:buChar char="•"/>
            </a:pPr>
            <a:r>
              <a:rPr lang="en-US" altLang="en-US" sz="2000"/>
              <a:t>Limitations of current neoadjuvant approaches:</a:t>
            </a:r>
          </a:p>
          <a:p>
            <a:pPr lvl="2"/>
            <a:r>
              <a:rPr lang="en-US" altLang="en-US"/>
              <a:t>pCR rates remain suboptimal, particularly in patients with HR+ disease and in those considered high risk based on tumor size and nodal involvement</a:t>
            </a:r>
            <a:r>
              <a:rPr lang="en-US" altLang="en-US" baseline="30000"/>
              <a:t>2-4</a:t>
            </a:r>
          </a:p>
          <a:p>
            <a:pPr lvl="2"/>
            <a:r>
              <a:rPr lang="en-US" altLang="en-US"/>
              <a:t>Current neoadjuvant regimens (eg, ddAC-THP and TCbHP) are associated with toxicities</a:t>
            </a:r>
            <a:r>
              <a:rPr lang="en-US" altLang="en-US" baseline="30000"/>
              <a:t>5,6 </a:t>
            </a:r>
          </a:p>
          <a:p>
            <a:pPr marL="342900" indent="-342900">
              <a:buFont typeface="Arial" panose="020B0604020202020204" pitchFamily="34" charset="0"/>
              <a:buChar char="•"/>
            </a:pPr>
            <a:r>
              <a:rPr lang="en-US" altLang="en-US" sz="2000"/>
              <a:t>-Breast11 was undertaken to evaluate T-DXd in the neoadjuvant setting with or without THP vs ddAC-THP in patients with high-risk, HER2+ EBC</a:t>
            </a:r>
            <a:r>
              <a:rPr lang="en-US" altLang="en-US" sz="2000" baseline="30000"/>
              <a:t>7,8</a:t>
            </a:r>
          </a:p>
          <a:p>
            <a:pPr lvl="2"/>
            <a:r>
              <a:rPr lang="en-US" altLang="en-US"/>
              <a:t>T-DXd with THP was associated with higher rates of pCR and improved safety vs ddAC-THP</a:t>
            </a:r>
            <a:r>
              <a:rPr lang="en-US" altLang="en-US" baseline="30000"/>
              <a:t>7,8</a:t>
            </a:r>
          </a:p>
          <a:p>
            <a:pPr lvl="2"/>
            <a:r>
              <a:rPr lang="en-US" altLang="en-US"/>
              <a:t>Current analysis reports additional safety outcomes of special interest and clinical relevance, including rates of ILD/pneumonitis and left ventricular dysfunction</a:t>
            </a:r>
            <a:r>
              <a:rPr lang="en-US" altLang="en-US" baseline="30000"/>
              <a:t>9</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Poppins"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altLang="en-US" sz="1200" b="0" i="0" u="none" strike="noStrike" kern="1200" cap="none" spc="0" normalizeH="0" baseline="0" noProof="0">
              <a:ln>
                <a:noFill/>
              </a:ln>
              <a:solidFill>
                <a:prstClr val="black"/>
              </a:solidFill>
              <a:effectLst/>
              <a:uLnTx/>
              <a:uFillTx/>
              <a:latin typeface="Poppins" panose="00000500000000000000" pitchFamily="2" charset="0"/>
              <a:ea typeface="+mn-ea"/>
              <a:cs typeface="+mn-cs"/>
            </a:endParaRPr>
          </a:p>
        </p:txBody>
      </p:sp>
    </p:spTree>
    <p:extLst>
      <p:ext uri="{BB962C8B-B14F-4D97-AF65-F5344CB8AC3E}">
        <p14:creationId xmlns:p14="http://schemas.microsoft.com/office/powerpoint/2010/main" val="9334941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4855E-2421-7BB7-E270-E0146634B2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335879-8156-3A0E-DF07-31E1A51F19C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49C4ECF-CA23-EB27-57AC-0DA72043E63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94C5D12-6B89-00E1-356E-9B7D39DF032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Poppins"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altLang="en-US" sz="1200" b="0" i="0" u="none" strike="noStrike" kern="1200" cap="none" spc="0" normalizeH="0" baseline="0" noProof="0">
              <a:ln>
                <a:noFill/>
              </a:ln>
              <a:solidFill>
                <a:prstClr val="black"/>
              </a:solidFill>
              <a:effectLst/>
              <a:uLnTx/>
              <a:uFillTx/>
              <a:latin typeface="Poppins" panose="00000500000000000000" pitchFamily="2" charset="0"/>
              <a:ea typeface="+mn-ea"/>
              <a:cs typeface="+mn-cs"/>
            </a:endParaRPr>
          </a:p>
        </p:txBody>
      </p:sp>
    </p:spTree>
    <p:extLst>
      <p:ext uri="{BB962C8B-B14F-4D97-AF65-F5344CB8AC3E}">
        <p14:creationId xmlns:p14="http://schemas.microsoft.com/office/powerpoint/2010/main" val="4040434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1F9B88-9648-4825-BA39-AA6211FC33D9}" type="slidenum">
              <a:rPr lang="en-US" smtClean="0"/>
              <a:t>18</a:t>
            </a:fld>
            <a:endParaRPr lang="en-US" dirty="0"/>
          </a:p>
        </p:txBody>
      </p:sp>
    </p:spTree>
    <p:extLst>
      <p:ext uri="{BB962C8B-B14F-4D97-AF65-F5344CB8AC3E}">
        <p14:creationId xmlns:p14="http://schemas.microsoft.com/office/powerpoint/2010/main" val="34756761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 name="Notes Placeholder 5">
            <a:extLst>
              <a:ext uri="{FF2B5EF4-FFF2-40B4-BE49-F238E27FC236}">
                <a16:creationId xmlns:a16="http://schemas.microsoft.com/office/drawing/2014/main" id="{60B5C60F-578E-46EA-B9C0-DBD28DE9AD26}"/>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14013318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 name="Notes Placeholder 5">
            <a:extLst>
              <a:ext uri="{FF2B5EF4-FFF2-40B4-BE49-F238E27FC236}">
                <a16:creationId xmlns:a16="http://schemas.microsoft.com/office/drawing/2014/main" id="{67C6F887-3A20-309C-D04F-80FFAD6EADE7}"/>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27755518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C15F3BB-5807-4203-B3A3-4EAE91399CE5}"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94161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i="1" dirty="0"/>
              <a:t>AC, doxorubicin/cyclophosphamide; EBC, early breast cancer; H, trastuzumab; HR, hormone receptor; LN, lymph node; P, pertuzumab; pCR, pathologic CR; TCHP, docetaxel/carboplatin plus trastuzumab and pertuzumab; T-DM1, trastuzumab emtansine; TH, paclitaxel/trastuzumab.</a:t>
            </a:r>
          </a:p>
          <a:p>
            <a:endParaRPr lang="en-US" i="1"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2088401-3806-9A45-A020-FE85AA9E01BC}"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61883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CE1430B1-CEB6-411F-8E94-BFC407C4EE5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455C8260-42BC-4921-8D33-58809AC7BE3C}" type="slidenum">
              <a:rPr kumimoji="0" lang="en-US" alt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a:t>
            </a:fld>
            <a:endPar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37891" name="Rectangle 2">
            <a:extLst>
              <a:ext uri="{FF2B5EF4-FFF2-40B4-BE49-F238E27FC236}">
                <a16:creationId xmlns:a16="http://schemas.microsoft.com/office/drawing/2014/main" id="{63A693D7-D1F8-4EC5-A8E3-A7825DFC089B}"/>
              </a:ext>
            </a:extLst>
          </p:cNvPr>
          <p:cNvSpPr>
            <a:spLocks noGrp="1" noRot="1" noChangeAspect="1" noChangeArrowheads="1" noTextEdit="1"/>
          </p:cNvSpPr>
          <p:nvPr>
            <p:ph type="sldImg"/>
          </p:nvPr>
        </p:nvSpPr>
        <p:spPr>
          <a:xfrm>
            <a:off x="458788" y="720725"/>
            <a:ext cx="6400800" cy="3600450"/>
          </a:xfrm>
          <a:ln/>
        </p:spPr>
        <p:txBody>
          <a:bodyPr/>
          <a:lstStyle/>
          <a:p>
            <a:endParaRPr lang="en-US"/>
          </a:p>
        </p:txBody>
      </p:sp>
      <p:sp>
        <p:nvSpPr>
          <p:cNvPr id="37892" name="Rectangle 3">
            <a:extLst>
              <a:ext uri="{FF2B5EF4-FFF2-40B4-BE49-F238E27FC236}">
                <a16:creationId xmlns:a16="http://schemas.microsoft.com/office/drawing/2014/main" id="{ED738D61-216E-45D5-96FA-B18A5BC25295}"/>
              </a:ext>
            </a:extLst>
          </p:cNvPr>
          <p:cNvSpPr>
            <a:spLocks noGrp="1" noChangeArrowheads="1"/>
          </p:cNvSpPr>
          <p:nvPr>
            <p:ph type="body" idx="1"/>
          </p:nvPr>
        </p:nvSpPr>
        <p:spPr>
          <a:xfrm>
            <a:off x="976313" y="4560888"/>
            <a:ext cx="536257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latin typeface="Arial" panose="020B0604020202020204" pitchFamily="34" charset="0"/>
              </a:rPr>
              <a:t>Disclaimer: The materials published on the Decera Clinical Education website reflect the views of the authors of the Decera Clinical Education material, not those of Decera Clinical Education, the CME providers, or the companies providing educational grants. The materials may discuss uses and dosages for therapeutic products that have not been approved by the FDA. A qualified healthcare professional should be consulted before using any therapeutic product discussed. Readers should verify all information and data before treating patients or using any therapies described in these materials.</a:t>
            </a:r>
            <a:endParaRPr lang="en-US" altLang="en-US" dirty="0">
              <a:latin typeface="Arial" panose="020B0604020202020204" pitchFamily="34" charset="0"/>
            </a:endParaRPr>
          </a:p>
        </p:txBody>
      </p:sp>
    </p:spTree>
    <p:extLst>
      <p:ext uri="{BB962C8B-B14F-4D97-AF65-F5344CB8AC3E}">
        <p14:creationId xmlns:p14="http://schemas.microsoft.com/office/powerpoint/2010/main" val="27071413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1F9B88-9648-4825-BA39-AA6211FC33D9}" type="slidenum">
              <a:rPr lang="en-US" smtClean="0"/>
              <a:t>23</a:t>
            </a:fld>
            <a:endParaRPr lang="en-US" dirty="0"/>
          </a:p>
        </p:txBody>
      </p:sp>
    </p:spTree>
    <p:extLst>
      <p:ext uri="{BB962C8B-B14F-4D97-AF65-F5344CB8AC3E}">
        <p14:creationId xmlns:p14="http://schemas.microsoft.com/office/powerpoint/2010/main" val="37928174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 name="Notes Placeholder 5">
            <a:extLst>
              <a:ext uri="{FF2B5EF4-FFF2-40B4-BE49-F238E27FC236}">
                <a16:creationId xmlns:a16="http://schemas.microsoft.com/office/drawing/2014/main" id="{4850A1E3-925B-16C3-D67E-A624AA4DDA71}"/>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25590412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altLang="en-US" sz="12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6" name="Notes Placeholder 5">
            <a:extLst>
              <a:ext uri="{FF2B5EF4-FFF2-40B4-BE49-F238E27FC236}">
                <a16:creationId xmlns:a16="http://schemas.microsoft.com/office/drawing/2014/main" id="{08F91B75-E5F7-94F7-F7DC-631E05CEE14B}"/>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39640190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alt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482431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011A7DD-CB43-2A4A-B4B4-23EBE2C5424A}"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58609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E68C7-B4E1-FF55-3527-E341C97AFF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2D88CB-2090-0B67-F579-BCA855DD3141}"/>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9194F10A-903C-F77D-52BE-ED07892A2B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2D14C0-33FB-F1F2-6AC2-528767BD37FE}"/>
              </a:ext>
            </a:extLst>
          </p:cNvPr>
          <p:cNvSpPr>
            <a:spLocks noGrp="1"/>
          </p:cNvSpPr>
          <p:nvPr>
            <p:ph type="sldNum" sz="quarter" idx="5"/>
          </p:nvPr>
        </p:nvSpPr>
        <p:spPr/>
        <p:txBody>
          <a:bodyPr/>
          <a:lstStyle/>
          <a:p>
            <a:fld id="{9A1F9B88-9648-4825-BA39-AA6211FC33D9}" type="slidenum">
              <a:rPr lang="en-US" smtClean="0"/>
              <a:t>28</a:t>
            </a:fld>
            <a:endParaRPr lang="en-US" dirty="0"/>
          </a:p>
        </p:txBody>
      </p:sp>
    </p:spTree>
    <p:extLst>
      <p:ext uri="{BB962C8B-B14F-4D97-AF65-F5344CB8AC3E}">
        <p14:creationId xmlns:p14="http://schemas.microsoft.com/office/powerpoint/2010/main" val="173359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1F9B88-9648-4825-BA39-AA6211FC33D9}" type="slidenum">
              <a:rPr lang="en-US" smtClean="0"/>
              <a:t>29</a:t>
            </a:fld>
            <a:endParaRPr lang="en-US" dirty="0"/>
          </a:p>
        </p:txBody>
      </p:sp>
    </p:spTree>
    <p:extLst>
      <p:ext uri="{BB962C8B-B14F-4D97-AF65-F5344CB8AC3E}">
        <p14:creationId xmlns:p14="http://schemas.microsoft.com/office/powerpoint/2010/main" val="14828774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F534A179-E39B-41F6-A134-70AD643745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52293E11-97E1-4AFF-B992-260501D5E438}" type="slidenum">
              <a:rPr kumimoji="0" lang="en-US" alt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30</a:t>
            </a:fld>
            <a:endPar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3491" name="Rectangle 2">
            <a:extLst>
              <a:ext uri="{FF2B5EF4-FFF2-40B4-BE49-F238E27FC236}">
                <a16:creationId xmlns:a16="http://schemas.microsoft.com/office/drawing/2014/main" id="{3671BDAA-FAED-47D2-81E5-5DBE3E10D80F}"/>
              </a:ext>
            </a:extLst>
          </p:cNvPr>
          <p:cNvSpPr>
            <a:spLocks noGrp="1" noRot="1" noChangeAspect="1" noChangeArrowheads="1" noTextEdit="1"/>
          </p:cNvSpPr>
          <p:nvPr>
            <p:ph type="sldImg"/>
          </p:nvPr>
        </p:nvSpPr>
        <p:spPr>
          <a:xfrm>
            <a:off x="458788" y="720725"/>
            <a:ext cx="6400800" cy="3600450"/>
          </a:xfrm>
          <a:ln/>
        </p:spPr>
        <p:txBody>
          <a:bodyPr/>
          <a:lstStyle/>
          <a:p>
            <a:endParaRPr lang="en-US" dirty="0"/>
          </a:p>
        </p:txBody>
      </p:sp>
      <p:sp>
        <p:nvSpPr>
          <p:cNvPr id="63492" name="Rectangle 3">
            <a:extLst>
              <a:ext uri="{FF2B5EF4-FFF2-40B4-BE49-F238E27FC236}">
                <a16:creationId xmlns:a16="http://schemas.microsoft.com/office/drawing/2014/main" id="{6D7C1693-38A2-462F-B2C4-8F8BC62505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Poppins"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en-US" sz="1200" b="0" i="0" u="none" strike="noStrike" kern="1200" cap="none" spc="0" normalizeH="0" baseline="0" noProof="0" dirty="0">
              <a:ln>
                <a:noFill/>
              </a:ln>
              <a:solidFill>
                <a:prstClr val="black"/>
              </a:solidFill>
              <a:effectLst/>
              <a:uLnTx/>
              <a:uFillTx/>
              <a:latin typeface="Poppins" panose="00000500000000000000" pitchFamily="2" charset="0"/>
              <a:ea typeface="+mn-ea"/>
              <a:cs typeface="+mn-cs"/>
            </a:endParaRPr>
          </a:p>
        </p:txBody>
      </p:sp>
    </p:spTree>
    <p:extLst>
      <p:ext uri="{BB962C8B-B14F-4D97-AF65-F5344CB8AC3E}">
        <p14:creationId xmlns:p14="http://schemas.microsoft.com/office/powerpoint/2010/main" val="35875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Poppins"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en-US" sz="1200" b="0" i="0" u="none" strike="noStrike" kern="1200" cap="none" spc="0" normalizeH="0" baseline="0" noProof="0" dirty="0">
              <a:ln>
                <a:noFill/>
              </a:ln>
              <a:solidFill>
                <a:prstClr val="black"/>
              </a:solidFill>
              <a:effectLst/>
              <a:uLnTx/>
              <a:uFillTx/>
              <a:latin typeface="Poppins" panose="00000500000000000000" pitchFamily="2" charset="0"/>
              <a:ea typeface="+mn-ea"/>
              <a:cs typeface="+mn-cs"/>
            </a:endParaRPr>
          </a:p>
        </p:txBody>
      </p:sp>
    </p:spTree>
    <p:extLst>
      <p:ext uri="{BB962C8B-B14F-4D97-AF65-F5344CB8AC3E}">
        <p14:creationId xmlns:p14="http://schemas.microsoft.com/office/powerpoint/2010/main" val="156693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Poppins"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en-US" sz="1200" b="0" i="0" u="none" strike="noStrike" kern="1200" cap="none" spc="0" normalizeH="0" baseline="0" noProof="0" dirty="0">
              <a:ln>
                <a:noFill/>
              </a:ln>
              <a:solidFill>
                <a:prstClr val="black"/>
              </a:solidFill>
              <a:effectLst/>
              <a:uLnTx/>
              <a:uFillTx/>
              <a:latin typeface="Poppins" panose="00000500000000000000" pitchFamily="2" charset="0"/>
              <a:ea typeface="+mn-ea"/>
              <a:cs typeface="+mn-cs"/>
            </a:endParaRPr>
          </a:p>
        </p:txBody>
      </p:sp>
    </p:spTree>
    <p:extLst>
      <p:ext uri="{BB962C8B-B14F-4D97-AF65-F5344CB8AC3E}">
        <p14:creationId xmlns:p14="http://schemas.microsoft.com/office/powerpoint/2010/main" val="3052313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70DF5-BD74-E6AD-47B4-2CD821AA65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B09E15-0990-B904-C2A7-516445DD0834}"/>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4B2C30A5-1904-7D1A-8403-3009548132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36BD5F-0B07-6569-0DF1-0219DC7096B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Poppins"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en-US" sz="1200" b="0" i="0" u="none" strike="noStrike" kern="1200" cap="none" spc="0" normalizeH="0" baseline="0" noProof="0" dirty="0">
              <a:ln>
                <a:noFill/>
              </a:ln>
              <a:solidFill>
                <a:prstClr val="black"/>
              </a:solidFill>
              <a:effectLst/>
              <a:uLnTx/>
              <a:uFillTx/>
              <a:latin typeface="Poppins" panose="00000500000000000000" pitchFamily="2" charset="0"/>
              <a:ea typeface="+mn-ea"/>
              <a:cs typeface="+mn-cs"/>
            </a:endParaRPr>
          </a:p>
        </p:txBody>
      </p:sp>
    </p:spTree>
    <p:extLst>
      <p:ext uri="{BB962C8B-B14F-4D97-AF65-F5344CB8AC3E}">
        <p14:creationId xmlns:p14="http://schemas.microsoft.com/office/powerpoint/2010/main" val="2184247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7BC83-A13A-3CB3-8401-CFCF417029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663802-970A-A1EB-9582-3C8FB4219853}"/>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11F35D70-4A59-B27A-F1BC-5C8ABB2BCC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10D2CE-B0C3-AFD8-154D-FC396423CB2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prstClr val="black"/>
                </a:solidFill>
                <a:effectLst/>
                <a:uLnTx/>
                <a:uFillTx/>
                <a:latin typeface="Poppins"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altLang="en-US" sz="1200" b="0" i="0" u="none" strike="noStrike" kern="1200" cap="none" spc="0" normalizeH="0" baseline="0" noProof="0" dirty="0">
              <a:ln>
                <a:noFill/>
              </a:ln>
              <a:solidFill>
                <a:prstClr val="black"/>
              </a:solidFill>
              <a:effectLst/>
              <a:uLnTx/>
              <a:uFillTx/>
              <a:latin typeface="Poppins" panose="00000500000000000000" pitchFamily="2" charset="0"/>
              <a:ea typeface="+mn-ea"/>
              <a:cs typeface="+mn-cs"/>
            </a:endParaRPr>
          </a:p>
        </p:txBody>
      </p:sp>
    </p:spTree>
    <p:extLst>
      <p:ext uri="{BB962C8B-B14F-4D97-AF65-F5344CB8AC3E}">
        <p14:creationId xmlns:p14="http://schemas.microsoft.com/office/powerpoint/2010/main" val="2419069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i="1" kern="1200" dirty="0">
              <a:solidFill>
                <a:schemeClr val="tx1"/>
              </a:solidFill>
              <a:effectLst/>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7B83610-7AC4-4809-9B39-AC98CD41CCBA}"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92573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788DBE-8FB8-49F7-A478-A52A085B60B0}"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95814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4.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hyperlink" Target="https://www.clinicaloptions.com/" TargetMode="Externa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Dark">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p:nvPr>
        </p:nvSpPr>
        <p:spPr>
          <a:xfrm>
            <a:off x="228600" y="1408551"/>
            <a:ext cx="5927895" cy="2387600"/>
          </a:xfrm>
        </p:spPr>
        <p:txBody>
          <a:bodyPr anchor="b">
            <a:noAutofit/>
          </a:bodyPr>
          <a:lstStyle>
            <a:lvl1pPr algn="l">
              <a:lnSpc>
                <a:spcPct val="90000"/>
              </a:lnSpc>
              <a:defRPr sz="3600" b="1" i="0">
                <a:solidFill>
                  <a:schemeClr val="bg2"/>
                </a:solidFill>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ubtitle 2">
            <a:extLst>
              <a:ext uri="{FF2B5EF4-FFF2-40B4-BE49-F238E27FC236}">
                <a16:creationId xmlns:a16="http://schemas.microsoft.com/office/drawing/2014/main" id="{3585C169-6272-457A-8024-7D541A007B5D}"/>
              </a:ext>
            </a:extLst>
          </p:cNvPr>
          <p:cNvSpPr>
            <a:spLocks noGrp="1"/>
          </p:cNvSpPr>
          <p:nvPr>
            <p:ph type="subTitle" idx="1"/>
          </p:nvPr>
        </p:nvSpPr>
        <p:spPr>
          <a:xfrm>
            <a:off x="228600" y="4104609"/>
            <a:ext cx="5927895" cy="893180"/>
          </a:xfrm>
        </p:spPr>
        <p:txBody>
          <a:bodyPr>
            <a:noAutofit/>
          </a:bodyPr>
          <a:lstStyle>
            <a:lvl1pPr marL="0" indent="0" algn="l">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ext Placeholder 9">
            <a:extLst>
              <a:ext uri="{FF2B5EF4-FFF2-40B4-BE49-F238E27FC236}">
                <a16:creationId xmlns:a16="http://schemas.microsoft.com/office/drawing/2014/main" id="{6C212CC9-7B62-5F63-83D9-E4614FE14EB2}"/>
              </a:ext>
            </a:extLst>
          </p:cNvPr>
          <p:cNvSpPr>
            <a:spLocks noGrp="1"/>
          </p:cNvSpPr>
          <p:nvPr>
            <p:ph type="body" sz="quarter" idx="10"/>
          </p:nvPr>
        </p:nvSpPr>
        <p:spPr>
          <a:xfrm>
            <a:off x="228600" y="6053206"/>
            <a:ext cx="5927725" cy="423463"/>
          </a:xfrm>
        </p:spPr>
        <p:txBody>
          <a:bodyPr anchor="b" anchorCtr="0">
            <a:noAutofit/>
          </a:bodyPr>
          <a:lstStyle>
            <a:lvl1pPr marL="0" indent="0">
              <a:spcBef>
                <a:spcPts val="300"/>
              </a:spcBef>
              <a:buNone/>
              <a:defRPr sz="1200">
                <a:solidFill>
                  <a:schemeClr val="bg2"/>
                </a:solidFill>
              </a:defRPr>
            </a:lvl1pPr>
            <a:lvl2pPr marL="457200" indent="0">
              <a:buNone/>
              <a:defRPr/>
            </a:lvl2pPr>
          </a:lstStyle>
          <a:p>
            <a:pPr lvl="0"/>
            <a:r>
              <a:rPr lang="en-US"/>
              <a:t>Click to edit Master text styles</a:t>
            </a:r>
          </a:p>
        </p:txBody>
      </p:sp>
      <p:sp>
        <p:nvSpPr>
          <p:cNvPr id="8" name="Picture Placeholder 7">
            <a:extLst>
              <a:ext uri="{FF2B5EF4-FFF2-40B4-BE49-F238E27FC236}">
                <a16:creationId xmlns:a16="http://schemas.microsoft.com/office/drawing/2014/main" id="{DAC7C68B-F1BC-3D44-17A5-8C96FD6F9FC4}"/>
              </a:ext>
            </a:extLst>
          </p:cNvPr>
          <p:cNvSpPr>
            <a:spLocks noGrp="1"/>
          </p:cNvSpPr>
          <p:nvPr>
            <p:ph type="pic" sz="quarter" idx="11"/>
          </p:nvPr>
        </p:nvSpPr>
        <p:spPr>
          <a:xfrm>
            <a:off x="7103493" y="332938"/>
            <a:ext cx="4881765" cy="6097810"/>
          </a:xfrm>
          <a:custGeom>
            <a:avLst/>
            <a:gdLst>
              <a:gd name="connsiteX0" fmla="*/ 0 w 4881765"/>
              <a:gd name="connsiteY0" fmla="*/ 0 h 6097810"/>
              <a:gd name="connsiteX1" fmla="*/ 3661323 w 4881765"/>
              <a:gd name="connsiteY1" fmla="*/ 0 h 6097810"/>
              <a:gd name="connsiteX2" fmla="*/ 3661323 w 4881765"/>
              <a:gd name="connsiteY2" fmla="*/ 609782 h 6097810"/>
              <a:gd name="connsiteX3" fmla="*/ 4271538 w 4881765"/>
              <a:gd name="connsiteY3" fmla="*/ 0 h 6097810"/>
              <a:gd name="connsiteX4" fmla="*/ 4881765 w 4881765"/>
              <a:gd name="connsiteY4" fmla="*/ 609782 h 6097810"/>
              <a:gd name="connsiteX5" fmla="*/ 4271538 w 4881765"/>
              <a:gd name="connsiteY5" fmla="*/ 1219561 h 6097810"/>
              <a:gd name="connsiteX6" fmla="*/ 4881765 w 4881765"/>
              <a:gd name="connsiteY6" fmla="*/ 1829349 h 6097810"/>
              <a:gd name="connsiteX7" fmla="*/ 4271538 w 4881765"/>
              <a:gd name="connsiteY7" fmla="*/ 2439126 h 6097810"/>
              <a:gd name="connsiteX8" fmla="*/ 4881765 w 4881765"/>
              <a:gd name="connsiteY8" fmla="*/ 3048914 h 6097810"/>
              <a:gd name="connsiteX9" fmla="*/ 4271538 w 4881765"/>
              <a:gd name="connsiteY9" fmla="*/ 3658689 h 6097810"/>
              <a:gd name="connsiteX10" fmla="*/ 4881765 w 4881765"/>
              <a:gd name="connsiteY10" fmla="*/ 4268468 h 6097810"/>
              <a:gd name="connsiteX11" fmla="*/ 4271538 w 4881765"/>
              <a:gd name="connsiteY11" fmla="*/ 4878257 h 6097810"/>
              <a:gd name="connsiteX12" fmla="*/ 4881765 w 4881765"/>
              <a:gd name="connsiteY12" fmla="*/ 4878257 h 6097810"/>
              <a:gd name="connsiteX13" fmla="*/ 4881765 w 4881765"/>
              <a:gd name="connsiteY13" fmla="*/ 6097810 h 6097810"/>
              <a:gd name="connsiteX14" fmla="*/ 1830665 w 4881765"/>
              <a:gd name="connsiteY14" fmla="*/ 6097810 h 6097810"/>
              <a:gd name="connsiteX15" fmla="*/ 1220439 w 4881765"/>
              <a:gd name="connsiteY15" fmla="*/ 5488032 h 6097810"/>
              <a:gd name="connsiteX16" fmla="*/ 610219 w 4881765"/>
              <a:gd name="connsiteY16" fmla="*/ 6097810 h 6097810"/>
              <a:gd name="connsiteX17" fmla="*/ 0 w 4881765"/>
              <a:gd name="connsiteY17" fmla="*/ 5488032 h 6097810"/>
              <a:gd name="connsiteX18" fmla="*/ 610219 w 4881765"/>
              <a:gd name="connsiteY18" fmla="*/ 4878257 h 6097810"/>
              <a:gd name="connsiteX19" fmla="*/ 0 w 4881765"/>
              <a:gd name="connsiteY19" fmla="*/ 4268468 h 6097810"/>
              <a:gd name="connsiteX20" fmla="*/ 610219 w 4881765"/>
              <a:gd name="connsiteY20" fmla="*/ 3658689 h 6097810"/>
              <a:gd name="connsiteX21" fmla="*/ 1220439 w 4881765"/>
              <a:gd name="connsiteY21" fmla="*/ 3658689 h 6097810"/>
              <a:gd name="connsiteX22" fmla="*/ 0 w 4881765"/>
              <a:gd name="connsiteY22" fmla="*/ 2439126 h 6097810"/>
              <a:gd name="connsiteX23" fmla="*/ 0 w 4881765"/>
              <a:gd name="connsiteY23" fmla="*/ 1219561 h 6097810"/>
              <a:gd name="connsiteX24" fmla="*/ 1220439 w 4881765"/>
              <a:gd name="connsiteY24" fmla="*/ 1219561 h 6097810"/>
              <a:gd name="connsiteX25" fmla="*/ 0 w 4881765"/>
              <a:gd name="connsiteY25" fmla="*/ 0 h 609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881765" h="6097810">
                <a:moveTo>
                  <a:pt x="0" y="0"/>
                </a:moveTo>
                <a:lnTo>
                  <a:pt x="3661323" y="0"/>
                </a:lnTo>
                <a:lnTo>
                  <a:pt x="3661323" y="609782"/>
                </a:lnTo>
                <a:cubicBezTo>
                  <a:pt x="3661323" y="273009"/>
                  <a:pt x="3934521" y="0"/>
                  <a:pt x="4271538" y="0"/>
                </a:cubicBezTo>
                <a:cubicBezTo>
                  <a:pt x="4608555" y="0"/>
                  <a:pt x="4881765" y="273009"/>
                  <a:pt x="4881765" y="609782"/>
                </a:cubicBezTo>
                <a:cubicBezTo>
                  <a:pt x="4881765" y="946560"/>
                  <a:pt x="4608555" y="1219561"/>
                  <a:pt x="4271538" y="1219561"/>
                </a:cubicBezTo>
                <a:cubicBezTo>
                  <a:pt x="4608555" y="1219561"/>
                  <a:pt x="4881765" y="1492572"/>
                  <a:pt x="4881765" y="1829349"/>
                </a:cubicBezTo>
                <a:cubicBezTo>
                  <a:pt x="4881765" y="2166113"/>
                  <a:pt x="4608555" y="2439126"/>
                  <a:pt x="4271538" y="2439126"/>
                </a:cubicBezTo>
                <a:cubicBezTo>
                  <a:pt x="4608555" y="2439126"/>
                  <a:pt x="4881765" y="2712137"/>
                  <a:pt x="4881765" y="3048914"/>
                </a:cubicBezTo>
                <a:cubicBezTo>
                  <a:pt x="4881765" y="3385678"/>
                  <a:pt x="4608555" y="3658689"/>
                  <a:pt x="4271538" y="3658689"/>
                </a:cubicBezTo>
                <a:cubicBezTo>
                  <a:pt x="4608555" y="3658689"/>
                  <a:pt x="4881765" y="3931693"/>
                  <a:pt x="4881765" y="4268468"/>
                </a:cubicBezTo>
                <a:cubicBezTo>
                  <a:pt x="4881765" y="4605244"/>
                  <a:pt x="4608555" y="4878257"/>
                  <a:pt x="4271538" y="4878257"/>
                </a:cubicBezTo>
                <a:lnTo>
                  <a:pt x="4881765" y="4878257"/>
                </a:lnTo>
                <a:lnTo>
                  <a:pt x="4881765" y="6097810"/>
                </a:lnTo>
                <a:lnTo>
                  <a:pt x="1830665" y="6097810"/>
                </a:lnTo>
                <a:cubicBezTo>
                  <a:pt x="1493646" y="6097810"/>
                  <a:pt x="1220439" y="5824809"/>
                  <a:pt x="1220439" y="5488032"/>
                </a:cubicBezTo>
                <a:cubicBezTo>
                  <a:pt x="1220439" y="5824809"/>
                  <a:pt x="947241" y="6097810"/>
                  <a:pt x="610219" y="6097810"/>
                </a:cubicBezTo>
                <a:cubicBezTo>
                  <a:pt x="273206" y="6097810"/>
                  <a:pt x="0" y="5824809"/>
                  <a:pt x="0" y="5488032"/>
                </a:cubicBezTo>
                <a:cubicBezTo>
                  <a:pt x="0" y="5151258"/>
                  <a:pt x="273206" y="4878257"/>
                  <a:pt x="610219" y="4878257"/>
                </a:cubicBezTo>
                <a:cubicBezTo>
                  <a:pt x="273206" y="4878257"/>
                  <a:pt x="0" y="4605244"/>
                  <a:pt x="0" y="4268468"/>
                </a:cubicBezTo>
                <a:cubicBezTo>
                  <a:pt x="0" y="3931693"/>
                  <a:pt x="273206" y="3658689"/>
                  <a:pt x="610219" y="3658689"/>
                </a:cubicBezTo>
                <a:lnTo>
                  <a:pt x="1220439" y="3658689"/>
                </a:lnTo>
                <a:cubicBezTo>
                  <a:pt x="546410" y="3658689"/>
                  <a:pt x="0" y="3112675"/>
                  <a:pt x="0" y="2439126"/>
                </a:cubicBezTo>
                <a:lnTo>
                  <a:pt x="0" y="1219561"/>
                </a:lnTo>
                <a:lnTo>
                  <a:pt x="1220439" y="1219561"/>
                </a:lnTo>
                <a:cubicBezTo>
                  <a:pt x="546410" y="1219561"/>
                  <a:pt x="0" y="673546"/>
                  <a:pt x="0" y="0"/>
                </a:cubicBezTo>
                <a:close/>
              </a:path>
            </a:pathLst>
          </a:custGeom>
        </p:spPr>
        <p:txBody>
          <a:bodyPr wrap="square">
            <a:noAutofit/>
          </a:bodyPr>
          <a:lstStyle>
            <a:lvl1pPr>
              <a:buFont typeface="Arial" panose="020B0604020202020204" pitchFamily="34" charset="0"/>
              <a:buNone/>
              <a:defRPr/>
            </a:lvl1pPr>
          </a:lstStyle>
          <a:p>
            <a:r>
              <a:rPr lang="en-US" dirty="0"/>
              <a:t>Click icon to add picture</a:t>
            </a:r>
          </a:p>
        </p:txBody>
      </p:sp>
      <p:pic>
        <p:nvPicPr>
          <p:cNvPr id="4" name="Graphic 3">
            <a:extLst>
              <a:ext uri="{FF2B5EF4-FFF2-40B4-BE49-F238E27FC236}">
                <a16:creationId xmlns:a16="http://schemas.microsoft.com/office/drawing/2014/main" id="{50F381EF-AF1B-8B53-5793-219C33F1B17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Tree>
    <p:extLst>
      <p:ext uri="{BB962C8B-B14F-4D97-AF65-F5344CB8AC3E}">
        <p14:creationId xmlns:p14="http://schemas.microsoft.com/office/powerpoint/2010/main" val="123032353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losing -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hasCustomPrompt="1"/>
          </p:nvPr>
        </p:nvSpPr>
        <p:spPr>
          <a:xfrm>
            <a:off x="4037216" y="1149678"/>
            <a:ext cx="4184072" cy="893180"/>
          </a:xfrm>
        </p:spPr>
        <p:txBody>
          <a:bodyPr anchor="t" anchorCtr="0">
            <a:noAutofit/>
          </a:bodyPr>
          <a:lstStyle>
            <a:lvl1pPr algn="ctr">
              <a:lnSpc>
                <a:spcPct val="90000"/>
              </a:lnSpc>
              <a:defRPr sz="6600">
                <a:solidFill>
                  <a:schemeClr val="bg2"/>
                </a:solidFill>
              </a:defRPr>
            </a:lvl1pPr>
          </a:lstStyle>
          <a:p>
            <a:r>
              <a:rPr lang="en-US"/>
              <a:t>Thank you.</a:t>
            </a:r>
          </a:p>
        </p:txBody>
      </p:sp>
      <p:sp>
        <p:nvSpPr>
          <p:cNvPr id="3" name="Subtitle 2">
            <a:extLst>
              <a:ext uri="{FF2B5EF4-FFF2-40B4-BE49-F238E27FC236}">
                <a16:creationId xmlns:a16="http://schemas.microsoft.com/office/drawing/2014/main" id="{3585C169-6272-457A-8024-7D541A007B5D}"/>
              </a:ext>
            </a:extLst>
          </p:cNvPr>
          <p:cNvSpPr>
            <a:spLocks noGrp="1"/>
          </p:cNvSpPr>
          <p:nvPr>
            <p:ph type="subTitle" idx="1"/>
          </p:nvPr>
        </p:nvSpPr>
        <p:spPr>
          <a:xfrm>
            <a:off x="228601" y="1716991"/>
            <a:ext cx="3470564" cy="1629251"/>
          </a:xfrm>
        </p:spPr>
        <p:txBody>
          <a:bodyPr>
            <a:noAutofit/>
          </a:bodyPr>
          <a:lstStyle>
            <a:lvl1pPr marL="0" indent="0" algn="l">
              <a:lnSpc>
                <a:spcPct val="100000"/>
              </a:lnSpc>
              <a:spcBef>
                <a:spcPts val="0"/>
              </a:spcBef>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7" name="Straight Connector 6">
            <a:extLst>
              <a:ext uri="{FF2B5EF4-FFF2-40B4-BE49-F238E27FC236}">
                <a16:creationId xmlns:a16="http://schemas.microsoft.com/office/drawing/2014/main" id="{B367EEC6-554F-5007-918F-925B2BA9122F}"/>
              </a:ext>
            </a:extLst>
          </p:cNvPr>
          <p:cNvCxnSpPr/>
          <p:nvPr userDrawn="1"/>
        </p:nvCxnSpPr>
        <p:spPr>
          <a:xfrm>
            <a:off x="228601" y="1377927"/>
            <a:ext cx="3470564"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62F75A0-70A4-4DC7-CCA3-10B329EC2859}"/>
              </a:ext>
              <a:ext uri="{C183D7F6-B498-43B3-948B-1728B52AA6E4}">
                <adec:decorative xmlns:adec="http://schemas.microsoft.com/office/drawing/2017/decorative" val="1"/>
              </a:ext>
            </a:extLst>
          </p:cNvPr>
          <p:cNvGrpSpPr>
            <a:grpSpLocks noChangeAspect="1"/>
          </p:cNvGrpSpPr>
          <p:nvPr userDrawn="1"/>
        </p:nvGrpSpPr>
        <p:grpSpPr bwMode="gray">
          <a:xfrm>
            <a:off x="228600" y="3511756"/>
            <a:ext cx="11704320" cy="2926081"/>
            <a:chOff x="1196340" y="2508687"/>
            <a:chExt cx="10561320" cy="2640331"/>
          </a:xfrm>
          <a:solidFill>
            <a:srgbClr val="1E1E1E"/>
          </a:solidFill>
        </p:grpSpPr>
        <p:sp>
          <p:nvSpPr>
            <p:cNvPr id="8" name="Freeform: Shape 67">
              <a:extLst>
                <a:ext uri="{FF2B5EF4-FFF2-40B4-BE49-F238E27FC236}">
                  <a16:creationId xmlns:a16="http://schemas.microsoft.com/office/drawing/2014/main" id="{E42E3C8F-A535-F031-7531-3F96A58B7113}"/>
                </a:ext>
              </a:extLst>
            </p:cNvPr>
            <p:cNvSpPr/>
            <p:nvPr/>
          </p:nvSpPr>
          <p:spPr bwMode="gray">
            <a:xfrm>
              <a:off x="1196340" y="2508689"/>
              <a:ext cx="880108" cy="880109"/>
            </a:xfrm>
            <a:custGeom>
              <a:avLst/>
              <a:gdLst>
                <a:gd name="connsiteX0" fmla="*/ 880108 w 880108"/>
                <a:gd name="connsiteY0" fmla="*/ 880109 h 880109"/>
                <a:gd name="connsiteX1" fmla="*/ 880108 w 880108"/>
                <a:gd name="connsiteY1" fmla="*/ 880109 h 880109"/>
                <a:gd name="connsiteX2" fmla="*/ 880108 w 880108"/>
                <a:gd name="connsiteY2" fmla="*/ 0 h 880109"/>
                <a:gd name="connsiteX3" fmla="*/ 0 w 880108"/>
                <a:gd name="connsiteY3" fmla="*/ 0 h 880109"/>
                <a:gd name="connsiteX4" fmla="*/ 0 w 880108"/>
                <a:gd name="connsiteY4" fmla="*/ 1 h 880109"/>
                <a:gd name="connsiteX5" fmla="*/ 880108 w 880108"/>
                <a:gd name="connsiteY5" fmla="*/ 880109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880108" y="880109"/>
                  </a:moveTo>
                  <a:lnTo>
                    <a:pt x="880108" y="880109"/>
                  </a:lnTo>
                  <a:cubicBezTo>
                    <a:pt x="880108" y="880109"/>
                    <a:pt x="880108" y="0"/>
                    <a:pt x="880108" y="0"/>
                  </a:cubicBezTo>
                  <a:lnTo>
                    <a:pt x="0" y="0"/>
                  </a:lnTo>
                  <a:cubicBezTo>
                    <a:pt x="0" y="0"/>
                    <a:pt x="0" y="1"/>
                    <a:pt x="0" y="1"/>
                  </a:cubicBezTo>
                  <a:cubicBezTo>
                    <a:pt x="0" y="486071"/>
                    <a:pt x="394038" y="880109"/>
                    <a:pt x="880108" y="880109"/>
                  </a:cubicBezTo>
                  <a:close/>
                </a:path>
              </a:pathLst>
            </a:custGeom>
            <a:grpFill/>
            <a:ln w="6350" cap="flat">
              <a:noFill/>
              <a:prstDash val="solid"/>
              <a:miter/>
            </a:ln>
          </p:spPr>
          <p:txBody>
            <a:bodyPr rtlCol="0" anchor="ctr"/>
            <a:lstStyle/>
            <a:p>
              <a:endParaRPr lang="en-US" dirty="0"/>
            </a:p>
          </p:txBody>
        </p:sp>
        <p:sp>
          <p:nvSpPr>
            <p:cNvPr id="9" name="Freeform: Shape 68">
              <a:extLst>
                <a:ext uri="{FF2B5EF4-FFF2-40B4-BE49-F238E27FC236}">
                  <a16:creationId xmlns:a16="http://schemas.microsoft.com/office/drawing/2014/main" id="{6CD99D30-92CE-FBCD-6FCC-AB2BF8AAEA53}"/>
                </a:ext>
              </a:extLst>
            </p:cNvPr>
            <p:cNvSpPr/>
            <p:nvPr/>
          </p:nvSpPr>
          <p:spPr bwMode="gray">
            <a:xfrm>
              <a:off x="2076450"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10" name="Freeform: Shape 69">
              <a:extLst>
                <a:ext uri="{FF2B5EF4-FFF2-40B4-BE49-F238E27FC236}">
                  <a16:creationId xmlns:a16="http://schemas.microsoft.com/office/drawing/2014/main" id="{4B957C82-91E0-A2BF-23F3-B6723E7F3390}"/>
                </a:ext>
              </a:extLst>
            </p:cNvPr>
            <p:cNvSpPr/>
            <p:nvPr/>
          </p:nvSpPr>
          <p:spPr bwMode="gray">
            <a:xfrm>
              <a:off x="1196340" y="4268907"/>
              <a:ext cx="1760219" cy="880109"/>
            </a:xfrm>
            <a:custGeom>
              <a:avLst/>
              <a:gdLst>
                <a:gd name="connsiteX0" fmla="*/ 0 w 1760219"/>
                <a:gd name="connsiteY0" fmla="*/ 0 h 880109"/>
                <a:gd name="connsiteX1" fmla="*/ 1760219 w 1760219"/>
                <a:gd name="connsiteY1" fmla="*/ 0 h 880109"/>
                <a:gd name="connsiteX2" fmla="*/ 1760219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19" y="0"/>
                  </a:lnTo>
                  <a:lnTo>
                    <a:pt x="1760219" y="880109"/>
                  </a:lnTo>
                  <a:lnTo>
                    <a:pt x="0" y="880109"/>
                  </a:lnTo>
                  <a:close/>
                </a:path>
              </a:pathLst>
            </a:custGeom>
            <a:grpFill/>
            <a:ln w="6350" cap="flat">
              <a:noFill/>
              <a:prstDash val="solid"/>
              <a:miter/>
            </a:ln>
          </p:spPr>
          <p:txBody>
            <a:bodyPr rtlCol="0" anchor="ctr"/>
            <a:lstStyle/>
            <a:p>
              <a:endParaRPr lang="en-US" dirty="0"/>
            </a:p>
          </p:txBody>
        </p:sp>
        <p:sp>
          <p:nvSpPr>
            <p:cNvPr id="11" name="Freeform: Shape 70">
              <a:extLst>
                <a:ext uri="{FF2B5EF4-FFF2-40B4-BE49-F238E27FC236}">
                  <a16:creationId xmlns:a16="http://schemas.microsoft.com/office/drawing/2014/main" id="{1144DE8D-C3A4-08D5-0CC8-37C914FE9E9A}"/>
                </a:ext>
              </a:extLst>
            </p:cNvPr>
            <p:cNvSpPr/>
            <p:nvPr/>
          </p:nvSpPr>
          <p:spPr bwMode="gray">
            <a:xfrm>
              <a:off x="1196340"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2" name="Freeform: Shape 71">
              <a:extLst>
                <a:ext uri="{FF2B5EF4-FFF2-40B4-BE49-F238E27FC236}">
                  <a16:creationId xmlns:a16="http://schemas.microsoft.com/office/drawing/2014/main" id="{4F77FA5D-4172-9AA6-5E71-EA297C76905F}"/>
                </a:ext>
              </a:extLst>
            </p:cNvPr>
            <p:cNvSpPr/>
            <p:nvPr/>
          </p:nvSpPr>
          <p:spPr bwMode="gray">
            <a:xfrm rot="10800000">
              <a:off x="2956561"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3" name="Freeform: Shape 72">
              <a:extLst>
                <a:ext uri="{FF2B5EF4-FFF2-40B4-BE49-F238E27FC236}">
                  <a16:creationId xmlns:a16="http://schemas.microsoft.com/office/drawing/2014/main" id="{116300CB-C9E0-9A43-104B-F2AB807AC2E8}"/>
                </a:ext>
              </a:extLst>
            </p:cNvPr>
            <p:cNvSpPr/>
            <p:nvPr/>
          </p:nvSpPr>
          <p:spPr bwMode="gray">
            <a:xfrm rot="10800000">
              <a:off x="2956561" y="4268907"/>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4" name="Freeform: Shape 73">
              <a:extLst>
                <a:ext uri="{FF2B5EF4-FFF2-40B4-BE49-F238E27FC236}">
                  <a16:creationId xmlns:a16="http://schemas.microsoft.com/office/drawing/2014/main" id="{21BC4363-9104-D536-40D1-6FF0D220558C}"/>
                </a:ext>
              </a:extLst>
            </p:cNvPr>
            <p:cNvSpPr/>
            <p:nvPr/>
          </p:nvSpPr>
          <p:spPr bwMode="gray">
            <a:xfrm>
              <a:off x="2076450" y="3388798"/>
              <a:ext cx="880109" cy="880109"/>
            </a:xfrm>
            <a:custGeom>
              <a:avLst/>
              <a:gdLst>
                <a:gd name="connsiteX0" fmla="*/ 441815 w 880109"/>
                <a:gd name="connsiteY0" fmla="*/ 0 h 880109"/>
                <a:gd name="connsiteX1" fmla="*/ 880109 w 880109"/>
                <a:gd name="connsiteY1" fmla="*/ 441815 h 880109"/>
                <a:gd name="connsiteX2" fmla="*/ 441815 w 880109"/>
                <a:gd name="connsiteY2" fmla="*/ 880109 h 880109"/>
                <a:gd name="connsiteX3" fmla="*/ 0 w 880109"/>
                <a:gd name="connsiteY3" fmla="*/ 441815 h 880109"/>
                <a:gd name="connsiteX4" fmla="*/ 441815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5" y="0"/>
                  </a:moveTo>
                  <a:cubicBezTo>
                    <a:pt x="682965" y="0"/>
                    <a:pt x="880109" y="197145"/>
                    <a:pt x="880109" y="441815"/>
                  </a:cubicBezTo>
                  <a:cubicBezTo>
                    <a:pt x="880109" y="682965"/>
                    <a:pt x="682965" y="880109"/>
                    <a:pt x="441815" y="880109"/>
                  </a:cubicBezTo>
                  <a:cubicBezTo>
                    <a:pt x="197144" y="880109"/>
                    <a:pt x="0" y="682965"/>
                    <a:pt x="0" y="441815"/>
                  </a:cubicBezTo>
                  <a:cubicBezTo>
                    <a:pt x="0" y="197145"/>
                    <a:pt x="197144" y="0"/>
                    <a:pt x="441815" y="0"/>
                  </a:cubicBezTo>
                  <a:close/>
                </a:path>
              </a:pathLst>
            </a:custGeom>
            <a:grpFill/>
            <a:ln w="6350" cap="flat">
              <a:noFill/>
              <a:prstDash val="solid"/>
              <a:miter/>
            </a:ln>
          </p:spPr>
          <p:txBody>
            <a:bodyPr rtlCol="0" anchor="ctr"/>
            <a:lstStyle/>
            <a:p>
              <a:endParaRPr lang="en-US" dirty="0"/>
            </a:p>
          </p:txBody>
        </p:sp>
        <p:sp>
          <p:nvSpPr>
            <p:cNvPr id="16" name="Freeform: Shape 74">
              <a:extLst>
                <a:ext uri="{FF2B5EF4-FFF2-40B4-BE49-F238E27FC236}">
                  <a16:creationId xmlns:a16="http://schemas.microsoft.com/office/drawing/2014/main" id="{12BD3D00-31E9-2F3D-6242-381840A38F9F}"/>
                </a:ext>
              </a:extLst>
            </p:cNvPr>
            <p:cNvSpPr/>
            <p:nvPr/>
          </p:nvSpPr>
          <p:spPr bwMode="gray">
            <a:xfrm>
              <a:off x="5596890"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5" y="880109"/>
                    <a:pt x="438294" y="880109"/>
                  </a:cubicBezTo>
                  <a:cubicBezTo>
                    <a:pt x="197144" y="880109"/>
                    <a:pt x="0" y="682965"/>
                    <a:pt x="0" y="441815"/>
                  </a:cubicBezTo>
                  <a:cubicBezTo>
                    <a:pt x="0" y="197145"/>
                    <a:pt x="197144" y="0"/>
                    <a:pt x="438294" y="0"/>
                  </a:cubicBezTo>
                  <a:cubicBezTo>
                    <a:pt x="682965" y="0"/>
                    <a:pt x="880109" y="197145"/>
                    <a:pt x="880109" y="441815"/>
                  </a:cubicBezTo>
                  <a:close/>
                </a:path>
              </a:pathLst>
            </a:custGeom>
            <a:grpFill/>
            <a:ln w="6350" cap="flat">
              <a:noFill/>
              <a:prstDash val="solid"/>
              <a:miter/>
            </a:ln>
          </p:spPr>
          <p:txBody>
            <a:bodyPr rtlCol="0" anchor="ctr"/>
            <a:lstStyle/>
            <a:p>
              <a:endParaRPr lang="en-US" dirty="0"/>
            </a:p>
          </p:txBody>
        </p:sp>
        <p:sp>
          <p:nvSpPr>
            <p:cNvPr id="17" name="Freeform: Shape 75">
              <a:extLst>
                <a:ext uri="{FF2B5EF4-FFF2-40B4-BE49-F238E27FC236}">
                  <a16:creationId xmlns:a16="http://schemas.microsoft.com/office/drawing/2014/main" id="{7AEC88AC-53FE-B9D4-1640-97F33C7A23B1}"/>
                </a:ext>
              </a:extLst>
            </p:cNvPr>
            <p:cNvSpPr/>
            <p:nvPr/>
          </p:nvSpPr>
          <p:spPr bwMode="gray">
            <a:xfrm>
              <a:off x="5596891" y="2508687"/>
              <a:ext cx="880108" cy="880109"/>
            </a:xfrm>
            <a:custGeom>
              <a:avLst/>
              <a:gdLst>
                <a:gd name="connsiteX0" fmla="*/ 0 w 880108"/>
                <a:gd name="connsiteY0" fmla="*/ 0 h 880109"/>
                <a:gd name="connsiteX1" fmla="*/ 0 w 880108"/>
                <a:gd name="connsiteY1" fmla="*/ 0 h 880109"/>
                <a:gd name="connsiteX2" fmla="*/ 0 w 880108"/>
                <a:gd name="connsiteY2" fmla="*/ 880109 h 880109"/>
                <a:gd name="connsiteX3" fmla="*/ 880109 w 880108"/>
                <a:gd name="connsiteY3" fmla="*/ 880109 h 880109"/>
                <a:gd name="connsiteX4" fmla="*/ 880109 w 880108"/>
                <a:gd name="connsiteY4" fmla="*/ 880108 h 880109"/>
                <a:gd name="connsiteX5" fmla="*/ 0 w 880108"/>
                <a:gd name="connsiteY5"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0" y="0"/>
                  </a:moveTo>
                  <a:lnTo>
                    <a:pt x="0" y="0"/>
                  </a:lnTo>
                  <a:cubicBezTo>
                    <a:pt x="0" y="0"/>
                    <a:pt x="0" y="880109"/>
                    <a:pt x="0" y="880109"/>
                  </a:cubicBezTo>
                  <a:lnTo>
                    <a:pt x="880109" y="880109"/>
                  </a:lnTo>
                  <a:cubicBezTo>
                    <a:pt x="880109" y="880109"/>
                    <a:pt x="880109" y="880108"/>
                    <a:pt x="880109" y="880108"/>
                  </a:cubicBezTo>
                  <a:cubicBezTo>
                    <a:pt x="880109" y="394038"/>
                    <a:pt x="486070" y="0"/>
                    <a:pt x="0" y="0"/>
                  </a:cubicBezTo>
                  <a:close/>
                </a:path>
              </a:pathLst>
            </a:custGeom>
            <a:grpFill/>
            <a:ln w="6350" cap="flat">
              <a:noFill/>
              <a:prstDash val="solid"/>
              <a:miter/>
            </a:ln>
          </p:spPr>
          <p:txBody>
            <a:bodyPr rtlCol="0" anchor="ctr"/>
            <a:lstStyle/>
            <a:p>
              <a:endParaRPr lang="en-US" dirty="0"/>
            </a:p>
          </p:txBody>
        </p:sp>
        <p:sp>
          <p:nvSpPr>
            <p:cNvPr id="18" name="Freeform: Shape 76">
              <a:extLst>
                <a:ext uri="{FF2B5EF4-FFF2-40B4-BE49-F238E27FC236}">
                  <a16:creationId xmlns:a16="http://schemas.microsoft.com/office/drawing/2014/main" id="{ED180FD9-F7C2-93C6-3D35-EFD330D5F8C3}"/>
                </a:ext>
              </a:extLst>
            </p:cNvPr>
            <p:cNvSpPr/>
            <p:nvPr/>
          </p:nvSpPr>
          <p:spPr bwMode="gray">
            <a:xfrm rot="5400000">
              <a:off x="559689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19" name="Freeform: Shape 77">
              <a:extLst>
                <a:ext uri="{FF2B5EF4-FFF2-40B4-BE49-F238E27FC236}">
                  <a16:creationId xmlns:a16="http://schemas.microsoft.com/office/drawing/2014/main" id="{DB8459F0-1C30-7086-4D5F-4EB881DD1923}"/>
                </a:ext>
              </a:extLst>
            </p:cNvPr>
            <p:cNvSpPr/>
            <p:nvPr/>
          </p:nvSpPr>
          <p:spPr bwMode="gray">
            <a:xfrm rot="16200000">
              <a:off x="4716781"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0" name="Freeform: Shape 78">
              <a:extLst>
                <a:ext uri="{FF2B5EF4-FFF2-40B4-BE49-F238E27FC236}">
                  <a16:creationId xmlns:a16="http://schemas.microsoft.com/office/drawing/2014/main" id="{60EEEF20-2DEC-BCC2-0DC3-49A6513FD571}"/>
                </a:ext>
              </a:extLst>
            </p:cNvPr>
            <p:cNvSpPr/>
            <p:nvPr/>
          </p:nvSpPr>
          <p:spPr bwMode="gray">
            <a:xfrm rot="16200000">
              <a:off x="383667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1" name="Freeform: Shape 79">
              <a:extLst>
                <a:ext uri="{FF2B5EF4-FFF2-40B4-BE49-F238E27FC236}">
                  <a16:creationId xmlns:a16="http://schemas.microsoft.com/office/drawing/2014/main" id="{0ADC56A3-214C-04C2-7C4C-9B6D15A8987E}"/>
                </a:ext>
              </a:extLst>
            </p:cNvPr>
            <p:cNvSpPr/>
            <p:nvPr/>
          </p:nvSpPr>
          <p:spPr bwMode="gray">
            <a:xfrm rot="16200000">
              <a:off x="4276727" y="2948743"/>
              <a:ext cx="1760219" cy="880109"/>
            </a:xfrm>
            <a:custGeom>
              <a:avLst/>
              <a:gdLst>
                <a:gd name="connsiteX0" fmla="*/ 440054 w 1760219"/>
                <a:gd name="connsiteY0" fmla="*/ 0 h 880109"/>
                <a:gd name="connsiteX1" fmla="*/ 880111 w 1760219"/>
                <a:gd name="connsiteY1" fmla="*/ 0 h 880109"/>
                <a:gd name="connsiteX2" fmla="*/ 1760219 w 1760219"/>
                <a:gd name="connsiteY2" fmla="*/ 880108 h 880109"/>
                <a:gd name="connsiteX3" fmla="*/ 1760219 w 1760219"/>
                <a:gd name="connsiteY3" fmla="*/ 880109 h 880109"/>
                <a:gd name="connsiteX4" fmla="*/ 440054 w 1760219"/>
                <a:gd name="connsiteY4" fmla="*/ 880109 h 880109"/>
                <a:gd name="connsiteX5" fmla="*/ 0 w 1760219"/>
                <a:gd name="connsiteY5" fmla="*/ 440055 h 880109"/>
                <a:gd name="connsiteX6" fmla="*/ 0 w 1760219"/>
                <a:gd name="connsiteY6" fmla="*/ 440054 h 880109"/>
                <a:gd name="connsiteX7" fmla="*/ 440054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2" name="Freeform: Shape 80">
              <a:extLst>
                <a:ext uri="{FF2B5EF4-FFF2-40B4-BE49-F238E27FC236}">
                  <a16:creationId xmlns:a16="http://schemas.microsoft.com/office/drawing/2014/main" id="{DB4C5DF1-DA75-0B52-2770-BAAE7CD8906E}"/>
                </a:ext>
              </a:extLst>
            </p:cNvPr>
            <p:cNvSpPr/>
            <p:nvPr/>
          </p:nvSpPr>
          <p:spPr bwMode="gray">
            <a:xfrm rot="16200000">
              <a:off x="339661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grpFill/>
            <a:ln w="6350" cap="flat">
              <a:noFill/>
              <a:prstDash val="solid"/>
              <a:miter/>
            </a:ln>
          </p:spPr>
          <p:txBody>
            <a:bodyPr rtlCol="0" anchor="ctr"/>
            <a:lstStyle/>
            <a:p>
              <a:endParaRPr lang="en-US" dirty="0"/>
            </a:p>
          </p:txBody>
        </p:sp>
        <p:sp>
          <p:nvSpPr>
            <p:cNvPr id="23" name="Freeform: Shape 81">
              <a:extLst>
                <a:ext uri="{FF2B5EF4-FFF2-40B4-BE49-F238E27FC236}">
                  <a16:creationId xmlns:a16="http://schemas.microsoft.com/office/drawing/2014/main" id="{4DF44BB1-9642-1742-8177-B08C86772DAA}"/>
                </a:ext>
              </a:extLst>
            </p:cNvPr>
            <p:cNvSpPr/>
            <p:nvPr/>
          </p:nvSpPr>
          <p:spPr bwMode="gray">
            <a:xfrm>
              <a:off x="10877551"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4" y="880109"/>
                    <a:pt x="438294" y="880109"/>
                  </a:cubicBezTo>
                  <a:cubicBezTo>
                    <a:pt x="197144" y="880109"/>
                    <a:pt x="0" y="682965"/>
                    <a:pt x="0" y="441815"/>
                  </a:cubicBezTo>
                  <a:cubicBezTo>
                    <a:pt x="0" y="197145"/>
                    <a:pt x="197144" y="0"/>
                    <a:pt x="438294" y="0"/>
                  </a:cubicBezTo>
                  <a:cubicBezTo>
                    <a:pt x="682964" y="0"/>
                    <a:pt x="880109" y="197145"/>
                    <a:pt x="880109" y="441815"/>
                  </a:cubicBezTo>
                  <a:close/>
                </a:path>
              </a:pathLst>
            </a:custGeom>
            <a:grpFill/>
            <a:ln w="6350" cap="flat">
              <a:noFill/>
              <a:prstDash val="solid"/>
              <a:miter/>
            </a:ln>
          </p:spPr>
          <p:txBody>
            <a:bodyPr rtlCol="0" anchor="ctr"/>
            <a:lstStyle/>
            <a:p>
              <a:endParaRPr lang="en-US" dirty="0"/>
            </a:p>
          </p:txBody>
        </p:sp>
        <p:sp>
          <p:nvSpPr>
            <p:cNvPr id="24" name="Freeform: Shape 82">
              <a:extLst>
                <a:ext uri="{FF2B5EF4-FFF2-40B4-BE49-F238E27FC236}">
                  <a16:creationId xmlns:a16="http://schemas.microsoft.com/office/drawing/2014/main" id="{B333C1A9-A88B-8177-9CCE-E7C77744BC7F}"/>
                </a:ext>
              </a:extLst>
            </p:cNvPr>
            <p:cNvSpPr/>
            <p:nvPr/>
          </p:nvSpPr>
          <p:spPr bwMode="gray">
            <a:xfrm rot="5400000">
              <a:off x="1087755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25" name="Freeform: Shape 83">
              <a:extLst>
                <a:ext uri="{FF2B5EF4-FFF2-40B4-BE49-F238E27FC236}">
                  <a16:creationId xmlns:a16="http://schemas.microsoft.com/office/drawing/2014/main" id="{A2D823B1-86C2-3EB4-84F4-075C02E85B20}"/>
                </a:ext>
              </a:extLst>
            </p:cNvPr>
            <p:cNvSpPr/>
            <p:nvPr/>
          </p:nvSpPr>
          <p:spPr bwMode="gray">
            <a:xfrm rot="5400000">
              <a:off x="10877550" y="250868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26" name="Freeform: Shape 84">
              <a:extLst>
                <a:ext uri="{FF2B5EF4-FFF2-40B4-BE49-F238E27FC236}">
                  <a16:creationId xmlns:a16="http://schemas.microsoft.com/office/drawing/2014/main" id="{D997AC53-6D01-C4F3-D9A6-F7579AEB15CA}"/>
                </a:ext>
              </a:extLst>
            </p:cNvPr>
            <p:cNvSpPr/>
            <p:nvPr/>
          </p:nvSpPr>
          <p:spPr bwMode="gray">
            <a:xfrm rot="16200000">
              <a:off x="9997441" y="4268908"/>
              <a:ext cx="880109" cy="880109"/>
            </a:xfrm>
            <a:custGeom>
              <a:avLst/>
              <a:gdLst>
                <a:gd name="connsiteX0" fmla="*/ 440054 w 880109"/>
                <a:gd name="connsiteY0" fmla="*/ 0 h 880109"/>
                <a:gd name="connsiteX1" fmla="*/ 880110 w 880109"/>
                <a:gd name="connsiteY1" fmla="*/ 0 h 880109"/>
                <a:gd name="connsiteX2" fmla="*/ 880110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10" y="0"/>
                  </a:lnTo>
                  <a:lnTo>
                    <a:pt x="880110"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7" name="Freeform: Shape 85">
              <a:extLst>
                <a:ext uri="{FF2B5EF4-FFF2-40B4-BE49-F238E27FC236}">
                  <a16:creationId xmlns:a16="http://schemas.microsoft.com/office/drawing/2014/main" id="{C825C9C3-0106-A073-AD1F-6680A094E1D0}"/>
                </a:ext>
              </a:extLst>
            </p:cNvPr>
            <p:cNvSpPr/>
            <p:nvPr/>
          </p:nvSpPr>
          <p:spPr bwMode="gray">
            <a:xfrm rot="16200000">
              <a:off x="911733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8" name="Freeform: Shape 86">
              <a:extLst>
                <a:ext uri="{FF2B5EF4-FFF2-40B4-BE49-F238E27FC236}">
                  <a16:creationId xmlns:a16="http://schemas.microsoft.com/office/drawing/2014/main" id="{7DE67690-A26F-3155-8EBA-9A46CFA89800}"/>
                </a:ext>
              </a:extLst>
            </p:cNvPr>
            <p:cNvSpPr/>
            <p:nvPr/>
          </p:nvSpPr>
          <p:spPr bwMode="gray">
            <a:xfrm rot="16200000">
              <a:off x="9557387" y="2948743"/>
              <a:ext cx="1760218" cy="880109"/>
            </a:xfrm>
            <a:custGeom>
              <a:avLst/>
              <a:gdLst>
                <a:gd name="connsiteX0" fmla="*/ 440054 w 1760218"/>
                <a:gd name="connsiteY0" fmla="*/ 0 h 880109"/>
                <a:gd name="connsiteX1" fmla="*/ 880111 w 1760218"/>
                <a:gd name="connsiteY1" fmla="*/ 0 h 880109"/>
                <a:gd name="connsiteX2" fmla="*/ 1760219 w 1760218"/>
                <a:gd name="connsiteY2" fmla="*/ 880108 h 880109"/>
                <a:gd name="connsiteX3" fmla="*/ 1760219 w 1760218"/>
                <a:gd name="connsiteY3" fmla="*/ 880109 h 880109"/>
                <a:gd name="connsiteX4" fmla="*/ 440054 w 1760218"/>
                <a:gd name="connsiteY4" fmla="*/ 880109 h 880109"/>
                <a:gd name="connsiteX5" fmla="*/ 0 w 1760218"/>
                <a:gd name="connsiteY5" fmla="*/ 440055 h 880109"/>
                <a:gd name="connsiteX6" fmla="*/ 0 w 1760218"/>
                <a:gd name="connsiteY6" fmla="*/ 440054 h 880109"/>
                <a:gd name="connsiteX7" fmla="*/ 440054 w 1760218"/>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8"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9" name="Freeform: Shape 87">
              <a:extLst>
                <a:ext uri="{FF2B5EF4-FFF2-40B4-BE49-F238E27FC236}">
                  <a16:creationId xmlns:a16="http://schemas.microsoft.com/office/drawing/2014/main" id="{398D4329-1BA3-506F-B074-1CA81E08F2BE}"/>
                </a:ext>
              </a:extLst>
            </p:cNvPr>
            <p:cNvSpPr/>
            <p:nvPr/>
          </p:nvSpPr>
          <p:spPr bwMode="gray">
            <a:xfrm rot="16200000">
              <a:off x="867727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grpFill/>
            <a:ln w="6350" cap="flat">
              <a:noFill/>
              <a:prstDash val="solid"/>
              <a:miter/>
            </a:ln>
          </p:spPr>
          <p:txBody>
            <a:bodyPr rtlCol="0" anchor="ctr"/>
            <a:lstStyle/>
            <a:p>
              <a:endParaRPr lang="en-US" dirty="0"/>
            </a:p>
          </p:txBody>
        </p:sp>
        <p:sp>
          <p:nvSpPr>
            <p:cNvPr id="30" name="Freeform: Shape 88">
              <a:extLst>
                <a:ext uri="{FF2B5EF4-FFF2-40B4-BE49-F238E27FC236}">
                  <a16:creationId xmlns:a16="http://schemas.microsoft.com/office/drawing/2014/main" id="{72FB56DF-8992-6077-5732-338F290848BF}"/>
                </a:ext>
              </a:extLst>
            </p:cNvPr>
            <p:cNvSpPr/>
            <p:nvPr/>
          </p:nvSpPr>
          <p:spPr bwMode="gray">
            <a:xfrm>
              <a:off x="8237223" y="2508689"/>
              <a:ext cx="880109" cy="880109"/>
            </a:xfrm>
            <a:custGeom>
              <a:avLst/>
              <a:gdLst>
                <a:gd name="connsiteX0" fmla="*/ 441814 w 880109"/>
                <a:gd name="connsiteY0" fmla="*/ 0 h 880109"/>
                <a:gd name="connsiteX1" fmla="*/ 880109 w 880109"/>
                <a:gd name="connsiteY1" fmla="*/ 441815 h 880109"/>
                <a:gd name="connsiteX2" fmla="*/ 441814 w 880109"/>
                <a:gd name="connsiteY2" fmla="*/ 880109 h 880109"/>
                <a:gd name="connsiteX3" fmla="*/ 0 w 880109"/>
                <a:gd name="connsiteY3" fmla="*/ 441815 h 880109"/>
                <a:gd name="connsiteX4" fmla="*/ 441814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4" y="0"/>
                  </a:moveTo>
                  <a:cubicBezTo>
                    <a:pt x="682965" y="0"/>
                    <a:pt x="880109" y="197144"/>
                    <a:pt x="880109" y="441815"/>
                  </a:cubicBezTo>
                  <a:cubicBezTo>
                    <a:pt x="880109" y="682965"/>
                    <a:pt x="682965" y="880109"/>
                    <a:pt x="441814" y="880109"/>
                  </a:cubicBezTo>
                  <a:cubicBezTo>
                    <a:pt x="197144" y="880109"/>
                    <a:pt x="0" y="682965"/>
                    <a:pt x="0" y="441815"/>
                  </a:cubicBezTo>
                  <a:cubicBezTo>
                    <a:pt x="0" y="197144"/>
                    <a:pt x="197144" y="0"/>
                    <a:pt x="441814" y="0"/>
                  </a:cubicBezTo>
                  <a:close/>
                </a:path>
              </a:pathLst>
            </a:custGeom>
            <a:grpFill/>
            <a:ln w="6350" cap="flat">
              <a:noFill/>
              <a:prstDash val="solid"/>
              <a:miter/>
            </a:ln>
          </p:spPr>
          <p:txBody>
            <a:bodyPr rtlCol="0" anchor="ctr"/>
            <a:lstStyle/>
            <a:p>
              <a:endParaRPr lang="en-US" dirty="0"/>
            </a:p>
          </p:txBody>
        </p:sp>
        <p:sp>
          <p:nvSpPr>
            <p:cNvPr id="31" name="Freeform: Shape 89">
              <a:extLst>
                <a:ext uri="{FF2B5EF4-FFF2-40B4-BE49-F238E27FC236}">
                  <a16:creationId xmlns:a16="http://schemas.microsoft.com/office/drawing/2014/main" id="{DEEF795A-4507-C27A-6CB7-11FFF33E9446}"/>
                </a:ext>
              </a:extLst>
            </p:cNvPr>
            <p:cNvSpPr/>
            <p:nvPr/>
          </p:nvSpPr>
          <p:spPr bwMode="gray">
            <a:xfrm>
              <a:off x="6477003" y="2508689"/>
              <a:ext cx="880109" cy="880108"/>
            </a:xfrm>
            <a:custGeom>
              <a:avLst/>
              <a:gdLst>
                <a:gd name="connsiteX0" fmla="*/ 0 w 880109"/>
                <a:gd name="connsiteY0" fmla="*/ 880108 h 880108"/>
                <a:gd name="connsiteX1" fmla="*/ 0 w 880109"/>
                <a:gd name="connsiteY1" fmla="*/ 880108 h 880108"/>
                <a:gd name="connsiteX2" fmla="*/ 880109 w 880109"/>
                <a:gd name="connsiteY2" fmla="*/ 880108 h 880108"/>
                <a:gd name="connsiteX3" fmla="*/ 880109 w 880109"/>
                <a:gd name="connsiteY3" fmla="*/ 0 h 880108"/>
                <a:gd name="connsiteX4" fmla="*/ 880108 w 880109"/>
                <a:gd name="connsiteY4" fmla="*/ 0 h 880108"/>
                <a:gd name="connsiteX5" fmla="*/ 0 w 880109"/>
                <a:gd name="connsiteY5" fmla="*/ 880108 h 880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9" h="880108">
                  <a:moveTo>
                    <a:pt x="0" y="880108"/>
                  </a:moveTo>
                  <a:lnTo>
                    <a:pt x="0" y="880108"/>
                  </a:lnTo>
                  <a:lnTo>
                    <a:pt x="880109" y="880108"/>
                  </a:lnTo>
                  <a:cubicBezTo>
                    <a:pt x="880109" y="880108"/>
                    <a:pt x="880109" y="0"/>
                    <a:pt x="880109" y="0"/>
                  </a:cubicBezTo>
                  <a:lnTo>
                    <a:pt x="880108" y="0"/>
                  </a:lnTo>
                  <a:cubicBezTo>
                    <a:pt x="394038" y="0"/>
                    <a:pt x="0" y="394038"/>
                    <a:pt x="0" y="880108"/>
                  </a:cubicBezTo>
                  <a:close/>
                </a:path>
              </a:pathLst>
            </a:custGeom>
            <a:grpFill/>
            <a:ln w="6350" cap="flat">
              <a:noFill/>
              <a:prstDash val="solid"/>
              <a:miter/>
            </a:ln>
          </p:spPr>
          <p:txBody>
            <a:bodyPr rtlCol="0" anchor="ctr"/>
            <a:lstStyle/>
            <a:p>
              <a:endParaRPr lang="en-US" dirty="0"/>
            </a:p>
          </p:txBody>
        </p:sp>
        <p:sp>
          <p:nvSpPr>
            <p:cNvPr id="32" name="Freeform: Shape 90">
              <a:extLst>
                <a:ext uri="{FF2B5EF4-FFF2-40B4-BE49-F238E27FC236}">
                  <a16:creationId xmlns:a16="http://schemas.microsoft.com/office/drawing/2014/main" id="{270F9E66-D33D-EFC5-F2A9-66B8F9ECBA41}"/>
                </a:ext>
              </a:extLst>
            </p:cNvPr>
            <p:cNvSpPr/>
            <p:nvPr/>
          </p:nvSpPr>
          <p:spPr bwMode="gray">
            <a:xfrm>
              <a:off x="7357113"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3" name="Freeform: Shape 91">
              <a:extLst>
                <a:ext uri="{FF2B5EF4-FFF2-40B4-BE49-F238E27FC236}">
                  <a16:creationId xmlns:a16="http://schemas.microsoft.com/office/drawing/2014/main" id="{C75B5C13-EADB-6817-ED3F-2BD605A8DCA5}"/>
                </a:ext>
              </a:extLst>
            </p:cNvPr>
            <p:cNvSpPr/>
            <p:nvPr/>
          </p:nvSpPr>
          <p:spPr bwMode="gray">
            <a:xfrm>
              <a:off x="2956561"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4" name="Freeform: Shape 92">
              <a:extLst>
                <a:ext uri="{FF2B5EF4-FFF2-40B4-BE49-F238E27FC236}">
                  <a16:creationId xmlns:a16="http://schemas.microsoft.com/office/drawing/2014/main" id="{3EFFA502-59F5-B0BA-884B-9ED48ED530E2}"/>
                </a:ext>
              </a:extLst>
            </p:cNvPr>
            <p:cNvSpPr/>
            <p:nvPr/>
          </p:nvSpPr>
          <p:spPr bwMode="gray">
            <a:xfrm rot="10800000">
              <a:off x="8237224"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35" name="Freeform: Shape 93">
              <a:extLst>
                <a:ext uri="{FF2B5EF4-FFF2-40B4-BE49-F238E27FC236}">
                  <a16:creationId xmlns:a16="http://schemas.microsoft.com/office/drawing/2014/main" id="{98930490-513F-C2E4-A3CD-37310EDF841F}"/>
                </a:ext>
              </a:extLst>
            </p:cNvPr>
            <p:cNvSpPr/>
            <p:nvPr/>
          </p:nvSpPr>
          <p:spPr bwMode="gray">
            <a:xfrm rot="10800000">
              <a:off x="8237224" y="426890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6" name="Freeform: Shape 94">
              <a:extLst>
                <a:ext uri="{FF2B5EF4-FFF2-40B4-BE49-F238E27FC236}">
                  <a16:creationId xmlns:a16="http://schemas.microsoft.com/office/drawing/2014/main" id="{B59098D3-D6C0-F4E7-DDBA-C3FBEA5A1EB4}"/>
                </a:ext>
              </a:extLst>
            </p:cNvPr>
            <p:cNvSpPr/>
            <p:nvPr/>
          </p:nvSpPr>
          <p:spPr bwMode="gray">
            <a:xfrm rot="10800000">
              <a:off x="6477003" y="3388798"/>
              <a:ext cx="1760219" cy="880109"/>
            </a:xfrm>
            <a:custGeom>
              <a:avLst/>
              <a:gdLst>
                <a:gd name="connsiteX0" fmla="*/ 440054 w 1760219"/>
                <a:gd name="connsiteY0" fmla="*/ 0 h 880109"/>
                <a:gd name="connsiteX1" fmla="*/ 1760219 w 1760219"/>
                <a:gd name="connsiteY1" fmla="*/ 0 h 880109"/>
                <a:gd name="connsiteX2" fmla="*/ 1760219 w 1760219"/>
                <a:gd name="connsiteY2" fmla="*/ 880109 h 880109"/>
                <a:gd name="connsiteX3" fmla="*/ 440054 w 1760219"/>
                <a:gd name="connsiteY3" fmla="*/ 880109 h 880109"/>
                <a:gd name="connsiteX4" fmla="*/ 0 w 1760219"/>
                <a:gd name="connsiteY4" fmla="*/ 440055 h 880109"/>
                <a:gd name="connsiteX5" fmla="*/ 0 w 1760219"/>
                <a:gd name="connsiteY5" fmla="*/ 440054 h 880109"/>
                <a:gd name="connsiteX6" fmla="*/ 440054 w 176021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60219" h="880109">
                  <a:moveTo>
                    <a:pt x="440054" y="0"/>
                  </a:moveTo>
                  <a:lnTo>
                    <a:pt x="1760219" y="0"/>
                  </a:ln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37" name="Freeform: Shape 95">
              <a:extLst>
                <a:ext uri="{FF2B5EF4-FFF2-40B4-BE49-F238E27FC236}">
                  <a16:creationId xmlns:a16="http://schemas.microsoft.com/office/drawing/2014/main" id="{9730C50E-CD5A-C907-99BA-0652B9A7576C}"/>
                </a:ext>
              </a:extLst>
            </p:cNvPr>
            <p:cNvSpPr/>
            <p:nvPr/>
          </p:nvSpPr>
          <p:spPr bwMode="gray">
            <a:xfrm rot="10800000">
              <a:off x="6477003" y="4268907"/>
              <a:ext cx="1760219" cy="880109"/>
            </a:xfrm>
            <a:custGeom>
              <a:avLst/>
              <a:gdLst>
                <a:gd name="connsiteX0" fmla="*/ 0 w 1760219"/>
                <a:gd name="connsiteY0" fmla="*/ 0 h 880109"/>
                <a:gd name="connsiteX1" fmla="*/ 1760220 w 1760219"/>
                <a:gd name="connsiteY1" fmla="*/ 0 h 880109"/>
                <a:gd name="connsiteX2" fmla="*/ 1760220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20" y="0"/>
                  </a:lnTo>
                  <a:lnTo>
                    <a:pt x="1760220" y="880109"/>
                  </a:lnTo>
                  <a:lnTo>
                    <a:pt x="0" y="880109"/>
                  </a:lnTo>
                  <a:close/>
                </a:path>
              </a:pathLst>
            </a:custGeom>
            <a:grpFill/>
            <a:ln w="6350" cap="flat">
              <a:noFill/>
              <a:prstDash val="solid"/>
              <a:miter/>
            </a:ln>
          </p:spPr>
          <p:txBody>
            <a:bodyPr rtlCol="0" anchor="ctr"/>
            <a:lstStyle/>
            <a:p>
              <a:endParaRPr lang="en-US" dirty="0"/>
            </a:p>
          </p:txBody>
        </p:sp>
      </p:grpSp>
      <p:pic>
        <p:nvPicPr>
          <p:cNvPr id="5" name="Graphic 4">
            <a:extLst>
              <a:ext uri="{FF2B5EF4-FFF2-40B4-BE49-F238E27FC236}">
                <a16:creationId xmlns:a16="http://schemas.microsoft.com/office/drawing/2014/main" id="{20F97B2B-B576-B656-D5D4-92DE0CDAFC1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Tree>
    <p:extLst>
      <p:ext uri="{BB962C8B-B14F-4D97-AF65-F5344CB8AC3E}">
        <p14:creationId xmlns:p14="http://schemas.microsoft.com/office/powerpoint/2010/main" val="1104159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7384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Dark">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p:nvPr>
        </p:nvSpPr>
        <p:spPr>
          <a:xfrm>
            <a:off x="228600" y="1408551"/>
            <a:ext cx="11734800" cy="2387600"/>
          </a:xfrm>
        </p:spPr>
        <p:txBody>
          <a:bodyPr anchor="b">
            <a:noAutofit/>
          </a:bodyPr>
          <a:lstStyle>
            <a:lvl1pPr algn="l">
              <a:lnSpc>
                <a:spcPct val="90000"/>
              </a:lnSpc>
              <a:defRPr lang="en-US" sz="3600" b="1" i="0" kern="1200" spc="0" baseline="0" dirty="0">
                <a:solidFill>
                  <a:schemeClr val="bg2"/>
                </a:solidFill>
                <a:latin typeface="Times New Roman" panose="02020603050405020304" pitchFamily="18" charset="0"/>
                <a:ea typeface="+mj-ea"/>
                <a:cs typeface="Times New Roman" panose="02020603050405020304" pitchFamily="18" charset="0"/>
              </a:defRPr>
            </a:lvl1pPr>
          </a:lstStyle>
          <a:p>
            <a:r>
              <a:rPr lang="en-US"/>
              <a:t>Click to edit Master title style</a:t>
            </a:r>
          </a:p>
        </p:txBody>
      </p:sp>
      <p:sp>
        <p:nvSpPr>
          <p:cNvPr id="10" name="Text Placeholder 9">
            <a:extLst>
              <a:ext uri="{FF2B5EF4-FFF2-40B4-BE49-F238E27FC236}">
                <a16:creationId xmlns:a16="http://schemas.microsoft.com/office/drawing/2014/main" id="{6C212CC9-7B62-5F63-83D9-E4614FE14EB2}"/>
              </a:ext>
            </a:extLst>
          </p:cNvPr>
          <p:cNvSpPr>
            <a:spLocks noGrp="1"/>
          </p:cNvSpPr>
          <p:nvPr>
            <p:ph type="body" sz="quarter" idx="10"/>
          </p:nvPr>
        </p:nvSpPr>
        <p:spPr>
          <a:xfrm>
            <a:off x="228600" y="6053206"/>
            <a:ext cx="11734800" cy="423463"/>
          </a:xfrm>
          <a:prstGeom prst="rect">
            <a:avLst/>
          </a:prstGeom>
        </p:spPr>
        <p:txBody>
          <a:bodyPr anchor="b" anchorCtr="0">
            <a:noAutofit/>
          </a:bodyPr>
          <a:lstStyle>
            <a:lvl1pPr marL="0" indent="0">
              <a:spcBef>
                <a:spcPts val="300"/>
              </a:spcBef>
              <a:buNone/>
              <a:defRPr sz="1200">
                <a:solidFill>
                  <a:schemeClr val="bg2"/>
                </a:solidFill>
              </a:defRPr>
            </a:lvl1pPr>
            <a:lvl2pPr marL="457200" indent="0">
              <a:buNone/>
              <a:defRPr/>
            </a:lvl2pPr>
          </a:lstStyle>
          <a:p>
            <a:pPr lvl="0"/>
            <a:r>
              <a:rPr lang="en-US"/>
              <a:t>Click to edit Master text styles</a:t>
            </a:r>
          </a:p>
        </p:txBody>
      </p:sp>
      <p:pic>
        <p:nvPicPr>
          <p:cNvPr id="4" name="Graphic 3">
            <a:extLst>
              <a:ext uri="{FF2B5EF4-FFF2-40B4-BE49-F238E27FC236}">
                <a16:creationId xmlns:a16="http://schemas.microsoft.com/office/drawing/2014/main" id="{B74F1F25-37F2-BB3C-CAA3-8AF4C406FD1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
        <p:nvSpPr>
          <p:cNvPr id="5" name="Subtitle 2">
            <a:extLst>
              <a:ext uri="{FF2B5EF4-FFF2-40B4-BE49-F238E27FC236}">
                <a16:creationId xmlns:a16="http://schemas.microsoft.com/office/drawing/2014/main" id="{10B3EBDD-4C86-E058-8496-417485C469C8}"/>
              </a:ext>
            </a:extLst>
          </p:cNvPr>
          <p:cNvSpPr>
            <a:spLocks noGrp="1"/>
          </p:cNvSpPr>
          <p:nvPr>
            <p:ph type="subTitle" idx="1"/>
          </p:nvPr>
        </p:nvSpPr>
        <p:spPr>
          <a:xfrm>
            <a:off x="228600" y="4104609"/>
            <a:ext cx="11734800" cy="893180"/>
          </a:xfrm>
          <a:prstGeom prst="rect">
            <a:avLst/>
          </a:prstGeom>
        </p:spPr>
        <p:txBody>
          <a:bodyPr>
            <a:noAutofit/>
          </a:bodyPr>
          <a:lstStyle>
            <a:lvl1pPr marL="0" indent="0" algn="l">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95278617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Title Slide Dark">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p:nvPr>
        </p:nvSpPr>
        <p:spPr>
          <a:xfrm>
            <a:off x="228600" y="1408551"/>
            <a:ext cx="5927895" cy="2387600"/>
          </a:xfrm>
        </p:spPr>
        <p:txBody>
          <a:bodyPr anchor="b">
            <a:noAutofit/>
          </a:bodyPr>
          <a:lstStyle>
            <a:lvl1pPr algn="l">
              <a:lnSpc>
                <a:spcPct val="90000"/>
              </a:lnSpc>
              <a:defRPr lang="en-US" sz="3600" b="1" i="0" kern="1200" spc="0" baseline="0" dirty="0">
                <a:solidFill>
                  <a:schemeClr val="bg2"/>
                </a:solidFill>
                <a:latin typeface="Times New Roman" panose="02020603050405020304" pitchFamily="18" charset="0"/>
                <a:ea typeface="+mj-ea"/>
                <a:cs typeface="Times New Roman" panose="02020603050405020304" pitchFamily="18" charset="0"/>
              </a:defRPr>
            </a:lvl1pPr>
          </a:lstStyle>
          <a:p>
            <a:r>
              <a:rPr lang="en-US"/>
              <a:t>Click to edit Master title style</a:t>
            </a:r>
          </a:p>
        </p:txBody>
      </p:sp>
      <p:sp>
        <p:nvSpPr>
          <p:cNvPr id="3" name="Subtitle 2">
            <a:extLst>
              <a:ext uri="{FF2B5EF4-FFF2-40B4-BE49-F238E27FC236}">
                <a16:creationId xmlns:a16="http://schemas.microsoft.com/office/drawing/2014/main" id="{3585C169-6272-457A-8024-7D541A007B5D}"/>
              </a:ext>
            </a:extLst>
          </p:cNvPr>
          <p:cNvSpPr>
            <a:spLocks noGrp="1"/>
          </p:cNvSpPr>
          <p:nvPr>
            <p:ph type="subTitle" idx="1"/>
          </p:nvPr>
        </p:nvSpPr>
        <p:spPr>
          <a:xfrm>
            <a:off x="228600" y="4104609"/>
            <a:ext cx="5927895" cy="893180"/>
          </a:xfrm>
          <a:prstGeom prst="rect">
            <a:avLst/>
          </a:prstGeom>
        </p:spPr>
        <p:txBody>
          <a:bodyPr>
            <a:noAutofit/>
          </a:bodyPr>
          <a:lstStyle>
            <a:lvl1pPr marL="0" indent="0" algn="l">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ext Placeholder 9">
            <a:extLst>
              <a:ext uri="{FF2B5EF4-FFF2-40B4-BE49-F238E27FC236}">
                <a16:creationId xmlns:a16="http://schemas.microsoft.com/office/drawing/2014/main" id="{6C212CC9-7B62-5F63-83D9-E4614FE14EB2}"/>
              </a:ext>
            </a:extLst>
          </p:cNvPr>
          <p:cNvSpPr>
            <a:spLocks noGrp="1"/>
          </p:cNvSpPr>
          <p:nvPr>
            <p:ph type="body" sz="quarter" idx="10"/>
          </p:nvPr>
        </p:nvSpPr>
        <p:spPr>
          <a:xfrm>
            <a:off x="228600" y="6053206"/>
            <a:ext cx="5927725" cy="423463"/>
          </a:xfrm>
          <a:prstGeom prst="rect">
            <a:avLst/>
          </a:prstGeom>
        </p:spPr>
        <p:txBody>
          <a:bodyPr anchor="b" anchorCtr="0">
            <a:noAutofit/>
          </a:bodyPr>
          <a:lstStyle>
            <a:lvl1pPr marL="0" indent="0">
              <a:spcBef>
                <a:spcPts val="300"/>
              </a:spcBef>
              <a:buNone/>
              <a:defRPr sz="1200">
                <a:solidFill>
                  <a:schemeClr val="bg2"/>
                </a:solidFill>
              </a:defRPr>
            </a:lvl1pPr>
            <a:lvl2pPr marL="457200" indent="0">
              <a:buNone/>
              <a:defRPr/>
            </a:lvl2pPr>
          </a:lstStyle>
          <a:p>
            <a:pPr lvl="0"/>
            <a:r>
              <a:rPr lang="en-US"/>
              <a:t>Click to edit Master text styles</a:t>
            </a:r>
          </a:p>
        </p:txBody>
      </p:sp>
      <p:sp>
        <p:nvSpPr>
          <p:cNvPr id="8" name="Picture Placeholder 7">
            <a:extLst>
              <a:ext uri="{FF2B5EF4-FFF2-40B4-BE49-F238E27FC236}">
                <a16:creationId xmlns:a16="http://schemas.microsoft.com/office/drawing/2014/main" id="{DAC7C68B-F1BC-3D44-17A5-8C96FD6F9FC4}"/>
              </a:ext>
            </a:extLst>
          </p:cNvPr>
          <p:cNvSpPr>
            <a:spLocks noGrp="1"/>
          </p:cNvSpPr>
          <p:nvPr>
            <p:ph type="pic" sz="quarter" idx="11"/>
          </p:nvPr>
        </p:nvSpPr>
        <p:spPr>
          <a:xfrm>
            <a:off x="7103493" y="332938"/>
            <a:ext cx="4881765" cy="6097810"/>
          </a:xfrm>
          <a:custGeom>
            <a:avLst/>
            <a:gdLst>
              <a:gd name="connsiteX0" fmla="*/ 0 w 4881765"/>
              <a:gd name="connsiteY0" fmla="*/ 0 h 6097810"/>
              <a:gd name="connsiteX1" fmla="*/ 3661323 w 4881765"/>
              <a:gd name="connsiteY1" fmla="*/ 0 h 6097810"/>
              <a:gd name="connsiteX2" fmla="*/ 3661323 w 4881765"/>
              <a:gd name="connsiteY2" fmla="*/ 609782 h 6097810"/>
              <a:gd name="connsiteX3" fmla="*/ 4271538 w 4881765"/>
              <a:gd name="connsiteY3" fmla="*/ 0 h 6097810"/>
              <a:gd name="connsiteX4" fmla="*/ 4881765 w 4881765"/>
              <a:gd name="connsiteY4" fmla="*/ 609782 h 6097810"/>
              <a:gd name="connsiteX5" fmla="*/ 4271538 w 4881765"/>
              <a:gd name="connsiteY5" fmla="*/ 1219561 h 6097810"/>
              <a:gd name="connsiteX6" fmla="*/ 4881765 w 4881765"/>
              <a:gd name="connsiteY6" fmla="*/ 1829349 h 6097810"/>
              <a:gd name="connsiteX7" fmla="*/ 4271538 w 4881765"/>
              <a:gd name="connsiteY7" fmla="*/ 2439126 h 6097810"/>
              <a:gd name="connsiteX8" fmla="*/ 4881765 w 4881765"/>
              <a:gd name="connsiteY8" fmla="*/ 3048914 h 6097810"/>
              <a:gd name="connsiteX9" fmla="*/ 4271538 w 4881765"/>
              <a:gd name="connsiteY9" fmla="*/ 3658689 h 6097810"/>
              <a:gd name="connsiteX10" fmla="*/ 4881765 w 4881765"/>
              <a:gd name="connsiteY10" fmla="*/ 4268468 h 6097810"/>
              <a:gd name="connsiteX11" fmla="*/ 4271538 w 4881765"/>
              <a:gd name="connsiteY11" fmla="*/ 4878257 h 6097810"/>
              <a:gd name="connsiteX12" fmla="*/ 4881765 w 4881765"/>
              <a:gd name="connsiteY12" fmla="*/ 4878257 h 6097810"/>
              <a:gd name="connsiteX13" fmla="*/ 4881765 w 4881765"/>
              <a:gd name="connsiteY13" fmla="*/ 6097810 h 6097810"/>
              <a:gd name="connsiteX14" fmla="*/ 1830665 w 4881765"/>
              <a:gd name="connsiteY14" fmla="*/ 6097810 h 6097810"/>
              <a:gd name="connsiteX15" fmla="*/ 1220439 w 4881765"/>
              <a:gd name="connsiteY15" fmla="*/ 5488032 h 6097810"/>
              <a:gd name="connsiteX16" fmla="*/ 610219 w 4881765"/>
              <a:gd name="connsiteY16" fmla="*/ 6097810 h 6097810"/>
              <a:gd name="connsiteX17" fmla="*/ 0 w 4881765"/>
              <a:gd name="connsiteY17" fmla="*/ 5488032 h 6097810"/>
              <a:gd name="connsiteX18" fmla="*/ 610219 w 4881765"/>
              <a:gd name="connsiteY18" fmla="*/ 4878257 h 6097810"/>
              <a:gd name="connsiteX19" fmla="*/ 0 w 4881765"/>
              <a:gd name="connsiteY19" fmla="*/ 4268468 h 6097810"/>
              <a:gd name="connsiteX20" fmla="*/ 610219 w 4881765"/>
              <a:gd name="connsiteY20" fmla="*/ 3658689 h 6097810"/>
              <a:gd name="connsiteX21" fmla="*/ 1220439 w 4881765"/>
              <a:gd name="connsiteY21" fmla="*/ 3658689 h 6097810"/>
              <a:gd name="connsiteX22" fmla="*/ 0 w 4881765"/>
              <a:gd name="connsiteY22" fmla="*/ 2439126 h 6097810"/>
              <a:gd name="connsiteX23" fmla="*/ 0 w 4881765"/>
              <a:gd name="connsiteY23" fmla="*/ 1219561 h 6097810"/>
              <a:gd name="connsiteX24" fmla="*/ 1220439 w 4881765"/>
              <a:gd name="connsiteY24" fmla="*/ 1219561 h 6097810"/>
              <a:gd name="connsiteX25" fmla="*/ 0 w 4881765"/>
              <a:gd name="connsiteY25" fmla="*/ 0 h 609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881765" h="6097810">
                <a:moveTo>
                  <a:pt x="0" y="0"/>
                </a:moveTo>
                <a:lnTo>
                  <a:pt x="3661323" y="0"/>
                </a:lnTo>
                <a:lnTo>
                  <a:pt x="3661323" y="609782"/>
                </a:lnTo>
                <a:cubicBezTo>
                  <a:pt x="3661323" y="273009"/>
                  <a:pt x="3934521" y="0"/>
                  <a:pt x="4271538" y="0"/>
                </a:cubicBezTo>
                <a:cubicBezTo>
                  <a:pt x="4608555" y="0"/>
                  <a:pt x="4881765" y="273009"/>
                  <a:pt x="4881765" y="609782"/>
                </a:cubicBezTo>
                <a:cubicBezTo>
                  <a:pt x="4881765" y="946560"/>
                  <a:pt x="4608555" y="1219561"/>
                  <a:pt x="4271538" y="1219561"/>
                </a:cubicBezTo>
                <a:cubicBezTo>
                  <a:pt x="4608555" y="1219561"/>
                  <a:pt x="4881765" y="1492572"/>
                  <a:pt x="4881765" y="1829349"/>
                </a:cubicBezTo>
                <a:cubicBezTo>
                  <a:pt x="4881765" y="2166113"/>
                  <a:pt x="4608555" y="2439126"/>
                  <a:pt x="4271538" y="2439126"/>
                </a:cubicBezTo>
                <a:cubicBezTo>
                  <a:pt x="4608555" y="2439126"/>
                  <a:pt x="4881765" y="2712137"/>
                  <a:pt x="4881765" y="3048914"/>
                </a:cubicBezTo>
                <a:cubicBezTo>
                  <a:pt x="4881765" y="3385678"/>
                  <a:pt x="4608555" y="3658689"/>
                  <a:pt x="4271538" y="3658689"/>
                </a:cubicBezTo>
                <a:cubicBezTo>
                  <a:pt x="4608555" y="3658689"/>
                  <a:pt x="4881765" y="3931693"/>
                  <a:pt x="4881765" y="4268468"/>
                </a:cubicBezTo>
                <a:cubicBezTo>
                  <a:pt x="4881765" y="4605244"/>
                  <a:pt x="4608555" y="4878257"/>
                  <a:pt x="4271538" y="4878257"/>
                </a:cubicBezTo>
                <a:lnTo>
                  <a:pt x="4881765" y="4878257"/>
                </a:lnTo>
                <a:lnTo>
                  <a:pt x="4881765" y="6097810"/>
                </a:lnTo>
                <a:lnTo>
                  <a:pt x="1830665" y="6097810"/>
                </a:lnTo>
                <a:cubicBezTo>
                  <a:pt x="1493646" y="6097810"/>
                  <a:pt x="1220439" y="5824809"/>
                  <a:pt x="1220439" y="5488032"/>
                </a:cubicBezTo>
                <a:cubicBezTo>
                  <a:pt x="1220439" y="5824809"/>
                  <a:pt x="947241" y="6097810"/>
                  <a:pt x="610219" y="6097810"/>
                </a:cubicBezTo>
                <a:cubicBezTo>
                  <a:pt x="273206" y="6097810"/>
                  <a:pt x="0" y="5824809"/>
                  <a:pt x="0" y="5488032"/>
                </a:cubicBezTo>
                <a:cubicBezTo>
                  <a:pt x="0" y="5151258"/>
                  <a:pt x="273206" y="4878257"/>
                  <a:pt x="610219" y="4878257"/>
                </a:cubicBezTo>
                <a:cubicBezTo>
                  <a:pt x="273206" y="4878257"/>
                  <a:pt x="0" y="4605244"/>
                  <a:pt x="0" y="4268468"/>
                </a:cubicBezTo>
                <a:cubicBezTo>
                  <a:pt x="0" y="3931693"/>
                  <a:pt x="273206" y="3658689"/>
                  <a:pt x="610219" y="3658689"/>
                </a:cubicBezTo>
                <a:lnTo>
                  <a:pt x="1220439" y="3658689"/>
                </a:lnTo>
                <a:cubicBezTo>
                  <a:pt x="546410" y="3658689"/>
                  <a:pt x="0" y="3112675"/>
                  <a:pt x="0" y="2439126"/>
                </a:cubicBezTo>
                <a:lnTo>
                  <a:pt x="0" y="1219561"/>
                </a:lnTo>
                <a:lnTo>
                  <a:pt x="1220439" y="1219561"/>
                </a:lnTo>
                <a:cubicBezTo>
                  <a:pt x="546410" y="1219561"/>
                  <a:pt x="0" y="673546"/>
                  <a:pt x="0" y="0"/>
                </a:cubicBezTo>
                <a:close/>
              </a:path>
            </a:pathLst>
          </a:custGeom>
        </p:spPr>
        <p:txBody>
          <a:bodyPr wrap="square">
            <a:noAutofit/>
          </a:bodyPr>
          <a:lstStyle/>
          <a:p>
            <a:r>
              <a:rPr lang="en-US" dirty="0"/>
              <a:t>Click icon to add picture</a:t>
            </a:r>
          </a:p>
        </p:txBody>
      </p:sp>
      <p:pic>
        <p:nvPicPr>
          <p:cNvPr id="4" name="Graphic 3">
            <a:extLst>
              <a:ext uri="{FF2B5EF4-FFF2-40B4-BE49-F238E27FC236}">
                <a16:creationId xmlns:a16="http://schemas.microsoft.com/office/drawing/2014/main" id="{B74F1F25-37F2-BB3C-CAA3-8AF4C406FD1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Tree>
    <p:extLst>
      <p:ext uri="{BB962C8B-B14F-4D97-AF65-F5344CB8AC3E}">
        <p14:creationId xmlns:p14="http://schemas.microsoft.com/office/powerpoint/2010/main" val="141466402"/>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Section Header">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20C9F-1013-4B0A-9633-6F2288270936}"/>
              </a:ext>
            </a:extLst>
          </p:cNvPr>
          <p:cNvSpPr>
            <a:spLocks noGrp="1"/>
          </p:cNvSpPr>
          <p:nvPr>
            <p:ph type="title"/>
          </p:nvPr>
        </p:nvSpPr>
        <p:spPr>
          <a:xfrm>
            <a:off x="228600" y="1601674"/>
            <a:ext cx="11118850" cy="559127"/>
          </a:xfrm>
        </p:spPr>
        <p:txBody>
          <a:bodyPr anchor="t" anchorCtr="0"/>
          <a:lstStyle>
            <a:lvl1pPr>
              <a:lnSpc>
                <a:spcPct val="90000"/>
              </a:lnSpc>
              <a:defRPr sz="4000">
                <a:solidFill>
                  <a:schemeClr val="tx2"/>
                </a:solidFill>
                <a:latin typeface="Poppins" pitchFamily="2" charset="77"/>
                <a:cs typeface="Poppins" pitchFamily="2" charset="77"/>
              </a:defRPr>
            </a:lvl1pPr>
          </a:lstStyle>
          <a:p>
            <a:r>
              <a:rPr lang="en-US"/>
              <a:t>Click to edit Master title style</a:t>
            </a:r>
          </a:p>
        </p:txBody>
      </p:sp>
      <p:grpSp>
        <p:nvGrpSpPr>
          <p:cNvPr id="67" name="Group 66">
            <a:extLst>
              <a:ext uri="{FF2B5EF4-FFF2-40B4-BE49-F238E27FC236}">
                <a16:creationId xmlns:a16="http://schemas.microsoft.com/office/drawing/2014/main" id="{00BB69D8-570D-EA94-1BF7-EB3BBCAAD075}"/>
              </a:ext>
              <a:ext uri="{C183D7F6-B498-43B3-948B-1728B52AA6E4}">
                <adec:decorative xmlns:adec="http://schemas.microsoft.com/office/drawing/2017/decorative" val="1"/>
              </a:ext>
            </a:extLst>
          </p:cNvPr>
          <p:cNvGrpSpPr>
            <a:grpSpLocks noChangeAspect="1"/>
          </p:cNvGrpSpPr>
          <p:nvPr userDrawn="1"/>
        </p:nvGrpSpPr>
        <p:grpSpPr bwMode="gray">
          <a:xfrm>
            <a:off x="228600" y="3511756"/>
            <a:ext cx="11704320" cy="2926081"/>
            <a:chOff x="1196340" y="2508687"/>
            <a:chExt cx="10561320" cy="2640331"/>
          </a:xfrm>
        </p:grpSpPr>
        <p:sp>
          <p:nvSpPr>
            <p:cNvPr id="68" name="Freeform: Shape 67">
              <a:extLst>
                <a:ext uri="{FF2B5EF4-FFF2-40B4-BE49-F238E27FC236}">
                  <a16:creationId xmlns:a16="http://schemas.microsoft.com/office/drawing/2014/main" id="{F798754A-5374-8634-3049-49D53D5C3B28}"/>
                </a:ext>
              </a:extLst>
            </p:cNvPr>
            <p:cNvSpPr/>
            <p:nvPr/>
          </p:nvSpPr>
          <p:spPr bwMode="gray">
            <a:xfrm>
              <a:off x="1196340" y="2508689"/>
              <a:ext cx="880108" cy="880109"/>
            </a:xfrm>
            <a:custGeom>
              <a:avLst/>
              <a:gdLst>
                <a:gd name="connsiteX0" fmla="*/ 880108 w 880108"/>
                <a:gd name="connsiteY0" fmla="*/ 880109 h 880109"/>
                <a:gd name="connsiteX1" fmla="*/ 880108 w 880108"/>
                <a:gd name="connsiteY1" fmla="*/ 880109 h 880109"/>
                <a:gd name="connsiteX2" fmla="*/ 880108 w 880108"/>
                <a:gd name="connsiteY2" fmla="*/ 0 h 880109"/>
                <a:gd name="connsiteX3" fmla="*/ 0 w 880108"/>
                <a:gd name="connsiteY3" fmla="*/ 0 h 880109"/>
                <a:gd name="connsiteX4" fmla="*/ 0 w 880108"/>
                <a:gd name="connsiteY4" fmla="*/ 1 h 880109"/>
                <a:gd name="connsiteX5" fmla="*/ 880108 w 880108"/>
                <a:gd name="connsiteY5" fmla="*/ 880109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880108" y="880109"/>
                  </a:moveTo>
                  <a:lnTo>
                    <a:pt x="880108" y="880109"/>
                  </a:lnTo>
                  <a:cubicBezTo>
                    <a:pt x="880108" y="880109"/>
                    <a:pt x="880108" y="0"/>
                    <a:pt x="880108" y="0"/>
                  </a:cubicBezTo>
                  <a:lnTo>
                    <a:pt x="0" y="0"/>
                  </a:lnTo>
                  <a:cubicBezTo>
                    <a:pt x="0" y="0"/>
                    <a:pt x="0" y="1"/>
                    <a:pt x="0" y="1"/>
                  </a:cubicBezTo>
                  <a:cubicBezTo>
                    <a:pt x="0" y="486071"/>
                    <a:pt x="394038" y="880109"/>
                    <a:pt x="880108" y="880109"/>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69" name="Freeform: Shape 68">
              <a:extLst>
                <a:ext uri="{FF2B5EF4-FFF2-40B4-BE49-F238E27FC236}">
                  <a16:creationId xmlns:a16="http://schemas.microsoft.com/office/drawing/2014/main" id="{98CF393F-AEBD-0ACE-5FA6-C0516250BE06}"/>
                </a:ext>
              </a:extLst>
            </p:cNvPr>
            <p:cNvSpPr/>
            <p:nvPr/>
          </p:nvSpPr>
          <p:spPr bwMode="gray">
            <a:xfrm>
              <a:off x="2076450"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0" name="Freeform: Shape 69">
              <a:extLst>
                <a:ext uri="{FF2B5EF4-FFF2-40B4-BE49-F238E27FC236}">
                  <a16:creationId xmlns:a16="http://schemas.microsoft.com/office/drawing/2014/main" id="{2E0685F6-B358-1036-9F72-89F75EA00EB2}"/>
                </a:ext>
              </a:extLst>
            </p:cNvPr>
            <p:cNvSpPr/>
            <p:nvPr/>
          </p:nvSpPr>
          <p:spPr bwMode="gray">
            <a:xfrm>
              <a:off x="1196340" y="4268907"/>
              <a:ext cx="1760219" cy="880109"/>
            </a:xfrm>
            <a:custGeom>
              <a:avLst/>
              <a:gdLst>
                <a:gd name="connsiteX0" fmla="*/ 0 w 1760219"/>
                <a:gd name="connsiteY0" fmla="*/ 0 h 880109"/>
                <a:gd name="connsiteX1" fmla="*/ 1760219 w 1760219"/>
                <a:gd name="connsiteY1" fmla="*/ 0 h 880109"/>
                <a:gd name="connsiteX2" fmla="*/ 1760219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19" y="0"/>
                  </a:lnTo>
                  <a:lnTo>
                    <a:pt x="176021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1" name="Freeform: Shape 70">
              <a:extLst>
                <a:ext uri="{FF2B5EF4-FFF2-40B4-BE49-F238E27FC236}">
                  <a16:creationId xmlns:a16="http://schemas.microsoft.com/office/drawing/2014/main" id="{DAF74FDD-D20D-7567-2DDC-C98E3B03C1D8}"/>
                </a:ext>
              </a:extLst>
            </p:cNvPr>
            <p:cNvSpPr/>
            <p:nvPr/>
          </p:nvSpPr>
          <p:spPr bwMode="gray">
            <a:xfrm>
              <a:off x="1196340"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2" name="Freeform: Shape 71">
              <a:extLst>
                <a:ext uri="{FF2B5EF4-FFF2-40B4-BE49-F238E27FC236}">
                  <a16:creationId xmlns:a16="http://schemas.microsoft.com/office/drawing/2014/main" id="{A82CC622-0DE3-2531-4D0B-4C224E8C7A1C}"/>
                </a:ext>
              </a:extLst>
            </p:cNvPr>
            <p:cNvSpPr/>
            <p:nvPr/>
          </p:nvSpPr>
          <p:spPr bwMode="gray">
            <a:xfrm rot="10800000">
              <a:off x="2956561"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3" name="Freeform: Shape 72">
              <a:extLst>
                <a:ext uri="{FF2B5EF4-FFF2-40B4-BE49-F238E27FC236}">
                  <a16:creationId xmlns:a16="http://schemas.microsoft.com/office/drawing/2014/main" id="{20ABF046-8C2D-4773-6955-83FBDDFBDFEA}"/>
                </a:ext>
              </a:extLst>
            </p:cNvPr>
            <p:cNvSpPr/>
            <p:nvPr/>
          </p:nvSpPr>
          <p:spPr bwMode="gray">
            <a:xfrm rot="10800000">
              <a:off x="2956561" y="4268907"/>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4" name="Freeform: Shape 73">
              <a:extLst>
                <a:ext uri="{FF2B5EF4-FFF2-40B4-BE49-F238E27FC236}">
                  <a16:creationId xmlns:a16="http://schemas.microsoft.com/office/drawing/2014/main" id="{B5BB9E59-A87F-4F01-E0A9-474F84D7E5C4}"/>
                </a:ext>
              </a:extLst>
            </p:cNvPr>
            <p:cNvSpPr/>
            <p:nvPr/>
          </p:nvSpPr>
          <p:spPr bwMode="gray">
            <a:xfrm>
              <a:off x="2076450" y="3388798"/>
              <a:ext cx="880109" cy="880109"/>
            </a:xfrm>
            <a:custGeom>
              <a:avLst/>
              <a:gdLst>
                <a:gd name="connsiteX0" fmla="*/ 441815 w 880109"/>
                <a:gd name="connsiteY0" fmla="*/ 0 h 880109"/>
                <a:gd name="connsiteX1" fmla="*/ 880109 w 880109"/>
                <a:gd name="connsiteY1" fmla="*/ 441815 h 880109"/>
                <a:gd name="connsiteX2" fmla="*/ 441815 w 880109"/>
                <a:gd name="connsiteY2" fmla="*/ 880109 h 880109"/>
                <a:gd name="connsiteX3" fmla="*/ 0 w 880109"/>
                <a:gd name="connsiteY3" fmla="*/ 441815 h 880109"/>
                <a:gd name="connsiteX4" fmla="*/ 441815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5" y="0"/>
                  </a:moveTo>
                  <a:cubicBezTo>
                    <a:pt x="682965" y="0"/>
                    <a:pt x="880109" y="197145"/>
                    <a:pt x="880109" y="441815"/>
                  </a:cubicBezTo>
                  <a:cubicBezTo>
                    <a:pt x="880109" y="682965"/>
                    <a:pt x="682965" y="880109"/>
                    <a:pt x="441815" y="880109"/>
                  </a:cubicBezTo>
                  <a:cubicBezTo>
                    <a:pt x="197144" y="880109"/>
                    <a:pt x="0" y="682965"/>
                    <a:pt x="0" y="441815"/>
                  </a:cubicBezTo>
                  <a:cubicBezTo>
                    <a:pt x="0" y="197145"/>
                    <a:pt x="197144" y="0"/>
                    <a:pt x="441815"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AFA78024-6A44-D6E4-7D0C-42C7F6668C8E}"/>
                </a:ext>
              </a:extLst>
            </p:cNvPr>
            <p:cNvSpPr/>
            <p:nvPr/>
          </p:nvSpPr>
          <p:spPr bwMode="gray">
            <a:xfrm>
              <a:off x="5596890"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5" y="880109"/>
                    <a:pt x="438294" y="880109"/>
                  </a:cubicBezTo>
                  <a:cubicBezTo>
                    <a:pt x="197144" y="880109"/>
                    <a:pt x="0" y="682965"/>
                    <a:pt x="0" y="441815"/>
                  </a:cubicBezTo>
                  <a:cubicBezTo>
                    <a:pt x="0" y="197145"/>
                    <a:pt x="197144" y="0"/>
                    <a:pt x="438294" y="0"/>
                  </a:cubicBezTo>
                  <a:cubicBezTo>
                    <a:pt x="682965" y="0"/>
                    <a:pt x="880109" y="197145"/>
                    <a:pt x="880109" y="441815"/>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6" name="Freeform: Shape 75">
              <a:extLst>
                <a:ext uri="{FF2B5EF4-FFF2-40B4-BE49-F238E27FC236}">
                  <a16:creationId xmlns:a16="http://schemas.microsoft.com/office/drawing/2014/main" id="{F9577B5F-7892-8943-8CE6-A565248D2863}"/>
                </a:ext>
              </a:extLst>
            </p:cNvPr>
            <p:cNvSpPr/>
            <p:nvPr/>
          </p:nvSpPr>
          <p:spPr bwMode="gray">
            <a:xfrm>
              <a:off x="5596891" y="2508687"/>
              <a:ext cx="880108" cy="880109"/>
            </a:xfrm>
            <a:custGeom>
              <a:avLst/>
              <a:gdLst>
                <a:gd name="connsiteX0" fmla="*/ 0 w 880108"/>
                <a:gd name="connsiteY0" fmla="*/ 0 h 880109"/>
                <a:gd name="connsiteX1" fmla="*/ 0 w 880108"/>
                <a:gd name="connsiteY1" fmla="*/ 0 h 880109"/>
                <a:gd name="connsiteX2" fmla="*/ 0 w 880108"/>
                <a:gd name="connsiteY2" fmla="*/ 880109 h 880109"/>
                <a:gd name="connsiteX3" fmla="*/ 880109 w 880108"/>
                <a:gd name="connsiteY3" fmla="*/ 880109 h 880109"/>
                <a:gd name="connsiteX4" fmla="*/ 880109 w 880108"/>
                <a:gd name="connsiteY4" fmla="*/ 880108 h 880109"/>
                <a:gd name="connsiteX5" fmla="*/ 0 w 880108"/>
                <a:gd name="connsiteY5"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0" y="0"/>
                  </a:moveTo>
                  <a:lnTo>
                    <a:pt x="0" y="0"/>
                  </a:lnTo>
                  <a:cubicBezTo>
                    <a:pt x="0" y="0"/>
                    <a:pt x="0" y="880109"/>
                    <a:pt x="0" y="880109"/>
                  </a:cubicBezTo>
                  <a:lnTo>
                    <a:pt x="880109" y="880109"/>
                  </a:lnTo>
                  <a:cubicBezTo>
                    <a:pt x="880109" y="880109"/>
                    <a:pt x="880109" y="880108"/>
                    <a:pt x="880109" y="880108"/>
                  </a:cubicBezTo>
                  <a:cubicBezTo>
                    <a:pt x="880109" y="394038"/>
                    <a:pt x="486070" y="0"/>
                    <a:pt x="0"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7" name="Freeform: Shape 76">
              <a:extLst>
                <a:ext uri="{FF2B5EF4-FFF2-40B4-BE49-F238E27FC236}">
                  <a16:creationId xmlns:a16="http://schemas.microsoft.com/office/drawing/2014/main" id="{280C05AE-E59A-9A10-ADB7-B178B52F34DE}"/>
                </a:ext>
              </a:extLst>
            </p:cNvPr>
            <p:cNvSpPr/>
            <p:nvPr/>
          </p:nvSpPr>
          <p:spPr bwMode="gray">
            <a:xfrm rot="5400000">
              <a:off x="559689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8" name="Freeform: Shape 77">
              <a:extLst>
                <a:ext uri="{FF2B5EF4-FFF2-40B4-BE49-F238E27FC236}">
                  <a16:creationId xmlns:a16="http://schemas.microsoft.com/office/drawing/2014/main" id="{06082D24-076D-E818-EA1A-33336B4D4D2F}"/>
                </a:ext>
              </a:extLst>
            </p:cNvPr>
            <p:cNvSpPr/>
            <p:nvPr/>
          </p:nvSpPr>
          <p:spPr bwMode="gray">
            <a:xfrm rot="16200000">
              <a:off x="4716781"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9" name="Freeform: Shape 78">
              <a:extLst>
                <a:ext uri="{FF2B5EF4-FFF2-40B4-BE49-F238E27FC236}">
                  <a16:creationId xmlns:a16="http://schemas.microsoft.com/office/drawing/2014/main" id="{F925D7EF-4B1B-C35E-C30D-49B44CAFDB79}"/>
                </a:ext>
              </a:extLst>
            </p:cNvPr>
            <p:cNvSpPr/>
            <p:nvPr/>
          </p:nvSpPr>
          <p:spPr bwMode="gray">
            <a:xfrm rot="16200000">
              <a:off x="383667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0" name="Freeform: Shape 79">
              <a:extLst>
                <a:ext uri="{FF2B5EF4-FFF2-40B4-BE49-F238E27FC236}">
                  <a16:creationId xmlns:a16="http://schemas.microsoft.com/office/drawing/2014/main" id="{553EC164-FE60-AB40-4669-C8C659BE7FBB}"/>
                </a:ext>
              </a:extLst>
            </p:cNvPr>
            <p:cNvSpPr/>
            <p:nvPr/>
          </p:nvSpPr>
          <p:spPr bwMode="gray">
            <a:xfrm rot="16200000">
              <a:off x="4276727" y="2948743"/>
              <a:ext cx="1760219" cy="880109"/>
            </a:xfrm>
            <a:custGeom>
              <a:avLst/>
              <a:gdLst>
                <a:gd name="connsiteX0" fmla="*/ 440054 w 1760219"/>
                <a:gd name="connsiteY0" fmla="*/ 0 h 880109"/>
                <a:gd name="connsiteX1" fmla="*/ 880111 w 1760219"/>
                <a:gd name="connsiteY1" fmla="*/ 0 h 880109"/>
                <a:gd name="connsiteX2" fmla="*/ 1760219 w 1760219"/>
                <a:gd name="connsiteY2" fmla="*/ 880108 h 880109"/>
                <a:gd name="connsiteX3" fmla="*/ 1760219 w 1760219"/>
                <a:gd name="connsiteY3" fmla="*/ 880109 h 880109"/>
                <a:gd name="connsiteX4" fmla="*/ 440054 w 1760219"/>
                <a:gd name="connsiteY4" fmla="*/ 880109 h 880109"/>
                <a:gd name="connsiteX5" fmla="*/ 0 w 1760219"/>
                <a:gd name="connsiteY5" fmla="*/ 440055 h 880109"/>
                <a:gd name="connsiteX6" fmla="*/ 0 w 1760219"/>
                <a:gd name="connsiteY6" fmla="*/ 440054 h 880109"/>
                <a:gd name="connsiteX7" fmla="*/ 440054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1" name="Freeform: Shape 80">
              <a:extLst>
                <a:ext uri="{FF2B5EF4-FFF2-40B4-BE49-F238E27FC236}">
                  <a16:creationId xmlns:a16="http://schemas.microsoft.com/office/drawing/2014/main" id="{44512434-7061-A9BB-A8CC-9ACC5239B81C}"/>
                </a:ext>
              </a:extLst>
            </p:cNvPr>
            <p:cNvSpPr/>
            <p:nvPr/>
          </p:nvSpPr>
          <p:spPr bwMode="gray">
            <a:xfrm rot="16200000">
              <a:off x="339661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C697FAAD-A1B8-36C1-13B9-EBCCD37351C0}"/>
                </a:ext>
              </a:extLst>
            </p:cNvPr>
            <p:cNvSpPr/>
            <p:nvPr/>
          </p:nvSpPr>
          <p:spPr bwMode="gray">
            <a:xfrm>
              <a:off x="10877551"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4" y="880109"/>
                    <a:pt x="438294" y="880109"/>
                  </a:cubicBezTo>
                  <a:cubicBezTo>
                    <a:pt x="197144" y="880109"/>
                    <a:pt x="0" y="682965"/>
                    <a:pt x="0" y="441815"/>
                  </a:cubicBezTo>
                  <a:cubicBezTo>
                    <a:pt x="0" y="197145"/>
                    <a:pt x="197144" y="0"/>
                    <a:pt x="438294" y="0"/>
                  </a:cubicBezTo>
                  <a:cubicBezTo>
                    <a:pt x="682964" y="0"/>
                    <a:pt x="880109" y="197145"/>
                    <a:pt x="880109" y="441815"/>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EC680925-8846-DC88-EB32-5F644F08B7D9}"/>
                </a:ext>
              </a:extLst>
            </p:cNvPr>
            <p:cNvSpPr/>
            <p:nvPr/>
          </p:nvSpPr>
          <p:spPr bwMode="gray">
            <a:xfrm rot="5400000">
              <a:off x="1087755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D27B94AB-9CC9-AB21-E346-4739D4041CF5}"/>
                </a:ext>
              </a:extLst>
            </p:cNvPr>
            <p:cNvSpPr/>
            <p:nvPr/>
          </p:nvSpPr>
          <p:spPr bwMode="gray">
            <a:xfrm rot="5400000">
              <a:off x="10877550" y="250868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D9E8E285-93F2-03D8-4E0A-5076B009B3F0}"/>
                </a:ext>
              </a:extLst>
            </p:cNvPr>
            <p:cNvSpPr/>
            <p:nvPr/>
          </p:nvSpPr>
          <p:spPr bwMode="gray">
            <a:xfrm rot="16200000">
              <a:off x="9997441" y="4268908"/>
              <a:ext cx="880109" cy="880109"/>
            </a:xfrm>
            <a:custGeom>
              <a:avLst/>
              <a:gdLst>
                <a:gd name="connsiteX0" fmla="*/ 440054 w 880109"/>
                <a:gd name="connsiteY0" fmla="*/ 0 h 880109"/>
                <a:gd name="connsiteX1" fmla="*/ 880110 w 880109"/>
                <a:gd name="connsiteY1" fmla="*/ 0 h 880109"/>
                <a:gd name="connsiteX2" fmla="*/ 880110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10" y="0"/>
                  </a:lnTo>
                  <a:lnTo>
                    <a:pt x="880110"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CD906F03-AF8C-91D5-FFC4-B546DB08899A}"/>
                </a:ext>
              </a:extLst>
            </p:cNvPr>
            <p:cNvSpPr/>
            <p:nvPr/>
          </p:nvSpPr>
          <p:spPr bwMode="gray">
            <a:xfrm rot="16200000">
              <a:off x="911733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36A37384-5FE4-FEE6-8B42-E08095430C34}"/>
                </a:ext>
              </a:extLst>
            </p:cNvPr>
            <p:cNvSpPr/>
            <p:nvPr/>
          </p:nvSpPr>
          <p:spPr bwMode="gray">
            <a:xfrm rot="16200000">
              <a:off x="9557387" y="2948743"/>
              <a:ext cx="1760218" cy="880109"/>
            </a:xfrm>
            <a:custGeom>
              <a:avLst/>
              <a:gdLst>
                <a:gd name="connsiteX0" fmla="*/ 440054 w 1760218"/>
                <a:gd name="connsiteY0" fmla="*/ 0 h 880109"/>
                <a:gd name="connsiteX1" fmla="*/ 880111 w 1760218"/>
                <a:gd name="connsiteY1" fmla="*/ 0 h 880109"/>
                <a:gd name="connsiteX2" fmla="*/ 1760219 w 1760218"/>
                <a:gd name="connsiteY2" fmla="*/ 880108 h 880109"/>
                <a:gd name="connsiteX3" fmla="*/ 1760219 w 1760218"/>
                <a:gd name="connsiteY3" fmla="*/ 880109 h 880109"/>
                <a:gd name="connsiteX4" fmla="*/ 440054 w 1760218"/>
                <a:gd name="connsiteY4" fmla="*/ 880109 h 880109"/>
                <a:gd name="connsiteX5" fmla="*/ 0 w 1760218"/>
                <a:gd name="connsiteY5" fmla="*/ 440055 h 880109"/>
                <a:gd name="connsiteX6" fmla="*/ 0 w 1760218"/>
                <a:gd name="connsiteY6" fmla="*/ 440054 h 880109"/>
                <a:gd name="connsiteX7" fmla="*/ 440054 w 1760218"/>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8"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04D1D56F-28E5-DA69-557E-C3D730880819}"/>
                </a:ext>
              </a:extLst>
            </p:cNvPr>
            <p:cNvSpPr/>
            <p:nvPr/>
          </p:nvSpPr>
          <p:spPr bwMode="gray">
            <a:xfrm rot="16200000">
              <a:off x="867727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CC364072-9CB5-CC82-39A2-EA20571AF59E}"/>
                </a:ext>
              </a:extLst>
            </p:cNvPr>
            <p:cNvSpPr/>
            <p:nvPr/>
          </p:nvSpPr>
          <p:spPr bwMode="gray">
            <a:xfrm>
              <a:off x="8237223" y="2508689"/>
              <a:ext cx="880109" cy="880109"/>
            </a:xfrm>
            <a:custGeom>
              <a:avLst/>
              <a:gdLst>
                <a:gd name="connsiteX0" fmla="*/ 441814 w 880109"/>
                <a:gd name="connsiteY0" fmla="*/ 0 h 880109"/>
                <a:gd name="connsiteX1" fmla="*/ 880109 w 880109"/>
                <a:gd name="connsiteY1" fmla="*/ 441815 h 880109"/>
                <a:gd name="connsiteX2" fmla="*/ 441814 w 880109"/>
                <a:gd name="connsiteY2" fmla="*/ 880109 h 880109"/>
                <a:gd name="connsiteX3" fmla="*/ 0 w 880109"/>
                <a:gd name="connsiteY3" fmla="*/ 441815 h 880109"/>
                <a:gd name="connsiteX4" fmla="*/ 441814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4" y="0"/>
                  </a:moveTo>
                  <a:cubicBezTo>
                    <a:pt x="682965" y="0"/>
                    <a:pt x="880109" y="197144"/>
                    <a:pt x="880109" y="441815"/>
                  </a:cubicBezTo>
                  <a:cubicBezTo>
                    <a:pt x="880109" y="682965"/>
                    <a:pt x="682965" y="880109"/>
                    <a:pt x="441814" y="880109"/>
                  </a:cubicBezTo>
                  <a:cubicBezTo>
                    <a:pt x="197144" y="880109"/>
                    <a:pt x="0" y="682965"/>
                    <a:pt x="0" y="441815"/>
                  </a:cubicBezTo>
                  <a:cubicBezTo>
                    <a:pt x="0" y="197144"/>
                    <a:pt x="197144" y="0"/>
                    <a:pt x="44181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37D52650-6CC6-DC7D-C54A-45BB7B9993AD}"/>
                </a:ext>
              </a:extLst>
            </p:cNvPr>
            <p:cNvSpPr/>
            <p:nvPr/>
          </p:nvSpPr>
          <p:spPr bwMode="gray">
            <a:xfrm>
              <a:off x="6477003" y="2508689"/>
              <a:ext cx="880109" cy="880108"/>
            </a:xfrm>
            <a:custGeom>
              <a:avLst/>
              <a:gdLst>
                <a:gd name="connsiteX0" fmla="*/ 0 w 880109"/>
                <a:gd name="connsiteY0" fmla="*/ 880108 h 880108"/>
                <a:gd name="connsiteX1" fmla="*/ 0 w 880109"/>
                <a:gd name="connsiteY1" fmla="*/ 880108 h 880108"/>
                <a:gd name="connsiteX2" fmla="*/ 880109 w 880109"/>
                <a:gd name="connsiteY2" fmla="*/ 880108 h 880108"/>
                <a:gd name="connsiteX3" fmla="*/ 880109 w 880109"/>
                <a:gd name="connsiteY3" fmla="*/ 0 h 880108"/>
                <a:gd name="connsiteX4" fmla="*/ 880108 w 880109"/>
                <a:gd name="connsiteY4" fmla="*/ 0 h 880108"/>
                <a:gd name="connsiteX5" fmla="*/ 0 w 880109"/>
                <a:gd name="connsiteY5" fmla="*/ 880108 h 880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9" h="880108">
                  <a:moveTo>
                    <a:pt x="0" y="880108"/>
                  </a:moveTo>
                  <a:lnTo>
                    <a:pt x="0" y="880108"/>
                  </a:lnTo>
                  <a:lnTo>
                    <a:pt x="880109" y="880108"/>
                  </a:lnTo>
                  <a:cubicBezTo>
                    <a:pt x="880109" y="880108"/>
                    <a:pt x="880109" y="0"/>
                    <a:pt x="880109" y="0"/>
                  </a:cubicBezTo>
                  <a:lnTo>
                    <a:pt x="880108" y="0"/>
                  </a:lnTo>
                  <a:cubicBezTo>
                    <a:pt x="394038" y="0"/>
                    <a:pt x="0" y="394038"/>
                    <a:pt x="0" y="880108"/>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E9DF972B-ACBC-D4CE-3609-AFCD89D57E5E}"/>
                </a:ext>
              </a:extLst>
            </p:cNvPr>
            <p:cNvSpPr/>
            <p:nvPr/>
          </p:nvSpPr>
          <p:spPr bwMode="gray">
            <a:xfrm>
              <a:off x="7357113"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8B064B64-FCFA-7CAC-CA6F-99F9F101DE30}"/>
                </a:ext>
              </a:extLst>
            </p:cNvPr>
            <p:cNvSpPr/>
            <p:nvPr/>
          </p:nvSpPr>
          <p:spPr bwMode="gray">
            <a:xfrm>
              <a:off x="2956561"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02AFA9B6-3AF4-67CB-DB8A-6076AC2F2398}"/>
                </a:ext>
              </a:extLst>
            </p:cNvPr>
            <p:cNvSpPr/>
            <p:nvPr/>
          </p:nvSpPr>
          <p:spPr bwMode="gray">
            <a:xfrm rot="10800000">
              <a:off x="8237224"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0BC148A0-C738-2B5B-4E78-E894DF1A81F7}"/>
                </a:ext>
              </a:extLst>
            </p:cNvPr>
            <p:cNvSpPr/>
            <p:nvPr/>
          </p:nvSpPr>
          <p:spPr bwMode="gray">
            <a:xfrm rot="10800000">
              <a:off x="8237224" y="426890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5" name="Freeform: Shape 94">
              <a:extLst>
                <a:ext uri="{FF2B5EF4-FFF2-40B4-BE49-F238E27FC236}">
                  <a16:creationId xmlns:a16="http://schemas.microsoft.com/office/drawing/2014/main" id="{AAF5A0DE-712E-81C1-BCFC-73511C8A88E4}"/>
                </a:ext>
              </a:extLst>
            </p:cNvPr>
            <p:cNvSpPr/>
            <p:nvPr/>
          </p:nvSpPr>
          <p:spPr bwMode="gray">
            <a:xfrm rot="10800000">
              <a:off x="6477003" y="3388798"/>
              <a:ext cx="1760219" cy="880109"/>
            </a:xfrm>
            <a:custGeom>
              <a:avLst/>
              <a:gdLst>
                <a:gd name="connsiteX0" fmla="*/ 440054 w 1760219"/>
                <a:gd name="connsiteY0" fmla="*/ 0 h 880109"/>
                <a:gd name="connsiteX1" fmla="*/ 1760219 w 1760219"/>
                <a:gd name="connsiteY1" fmla="*/ 0 h 880109"/>
                <a:gd name="connsiteX2" fmla="*/ 1760219 w 1760219"/>
                <a:gd name="connsiteY2" fmla="*/ 880109 h 880109"/>
                <a:gd name="connsiteX3" fmla="*/ 440054 w 1760219"/>
                <a:gd name="connsiteY3" fmla="*/ 880109 h 880109"/>
                <a:gd name="connsiteX4" fmla="*/ 0 w 1760219"/>
                <a:gd name="connsiteY4" fmla="*/ 440055 h 880109"/>
                <a:gd name="connsiteX5" fmla="*/ 0 w 1760219"/>
                <a:gd name="connsiteY5" fmla="*/ 440054 h 880109"/>
                <a:gd name="connsiteX6" fmla="*/ 440054 w 176021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60219" h="880109">
                  <a:moveTo>
                    <a:pt x="440054" y="0"/>
                  </a:moveTo>
                  <a:lnTo>
                    <a:pt x="1760219" y="0"/>
                  </a:ln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6" name="Freeform: Shape 95">
              <a:extLst>
                <a:ext uri="{FF2B5EF4-FFF2-40B4-BE49-F238E27FC236}">
                  <a16:creationId xmlns:a16="http://schemas.microsoft.com/office/drawing/2014/main" id="{3FC39535-9FEF-A19F-7D19-F9F60CE84E05}"/>
                </a:ext>
              </a:extLst>
            </p:cNvPr>
            <p:cNvSpPr/>
            <p:nvPr/>
          </p:nvSpPr>
          <p:spPr bwMode="gray">
            <a:xfrm rot="10800000">
              <a:off x="6477003" y="4268907"/>
              <a:ext cx="1760219" cy="880109"/>
            </a:xfrm>
            <a:custGeom>
              <a:avLst/>
              <a:gdLst>
                <a:gd name="connsiteX0" fmla="*/ 0 w 1760219"/>
                <a:gd name="connsiteY0" fmla="*/ 0 h 880109"/>
                <a:gd name="connsiteX1" fmla="*/ 1760220 w 1760219"/>
                <a:gd name="connsiteY1" fmla="*/ 0 h 880109"/>
                <a:gd name="connsiteX2" fmla="*/ 1760220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20" y="0"/>
                  </a:lnTo>
                  <a:lnTo>
                    <a:pt x="1760220"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grpSp>
    </p:spTree>
    <p:extLst>
      <p:ext uri="{BB962C8B-B14F-4D97-AF65-F5344CB8AC3E}">
        <p14:creationId xmlns:p14="http://schemas.microsoft.com/office/powerpoint/2010/main" val="1514243899"/>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6F35E43-2AB2-8DDE-13F6-EBF936B64C3E}"/>
              </a:ext>
            </a:extLst>
          </p:cNvPr>
          <p:cNvSpPr>
            <a:spLocks noGrp="1"/>
          </p:cNvSpPr>
          <p:nvPr>
            <p:ph type="title"/>
          </p:nvPr>
        </p:nvSpPr>
        <p:spPr/>
        <p:txBody>
          <a:bodyPr/>
          <a:lstStyle>
            <a:lvl1pPr>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a:t>Click to edit Master title style</a:t>
            </a:r>
          </a:p>
        </p:txBody>
      </p:sp>
      <p:sp>
        <p:nvSpPr>
          <p:cNvPr id="4" name="Content Placeholder 3">
            <a:extLst>
              <a:ext uri="{FF2B5EF4-FFF2-40B4-BE49-F238E27FC236}">
                <a16:creationId xmlns:a16="http://schemas.microsoft.com/office/drawing/2014/main" id="{EC86E5CF-47A3-FCA8-5920-D57E5FF4A22D}"/>
              </a:ext>
            </a:extLst>
          </p:cNvPr>
          <p:cNvSpPr>
            <a:spLocks noGrp="1"/>
          </p:cNvSpPr>
          <p:nvPr>
            <p:ph sz="quarter" idx="13"/>
          </p:nvPr>
        </p:nvSpPr>
        <p:spPr>
          <a:xfrm>
            <a:off x="231775" y="1335024"/>
            <a:ext cx="11739563" cy="4762500"/>
          </a:xfrm>
          <a:prstGeom prst="rect">
            <a:avLst/>
          </a:prstGeom>
        </p:spPr>
        <p:txBody>
          <a:bodyPr lIns="0" tIns="0" rIns="0"/>
          <a:lstStyle>
            <a:lvl1pPr>
              <a:lnSpc>
                <a:spcPct val="100000"/>
              </a:lnSpc>
              <a:spcBef>
                <a:spcPts val="1000"/>
              </a:spcBef>
              <a:spcAft>
                <a:spcPts val="700"/>
              </a:spcAft>
              <a:defRPr/>
            </a:lvl1pPr>
            <a:lvl3pPr>
              <a:lnSpc>
                <a:spcPct val="100000"/>
              </a:lnSpc>
              <a:spcBef>
                <a:spcPts val="1000"/>
              </a:spcBef>
              <a:spcAft>
                <a:spcPts val="700"/>
              </a:spcAft>
              <a:defRPr sz="2200"/>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a:t>Click to edit Master text styles</a:t>
            </a:r>
          </a:p>
          <a:p>
            <a:pPr lvl="2"/>
            <a:r>
              <a:rPr lang="en-US"/>
              <a:t>Second level</a:t>
            </a:r>
          </a:p>
          <a:p>
            <a:pPr lvl="3"/>
            <a:r>
              <a:rPr lang="en-US"/>
              <a:t>Third level</a:t>
            </a:r>
          </a:p>
          <a:p>
            <a:pPr lvl="4"/>
            <a:r>
              <a:rPr lang="en-US"/>
              <a:t>Fourth level</a:t>
            </a:r>
          </a:p>
        </p:txBody>
      </p:sp>
      <p:sp>
        <p:nvSpPr>
          <p:cNvPr id="2" name="Content Placeholder 25">
            <a:extLst>
              <a:ext uri="{FF2B5EF4-FFF2-40B4-BE49-F238E27FC236}">
                <a16:creationId xmlns:a16="http://schemas.microsoft.com/office/drawing/2014/main" id="{7FC6F2BA-FD35-F5AC-BEFE-69C1A5ACB1B2}"/>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a:latin typeface="Poppins" pitchFamily="2" charset="77"/>
                <a:cs typeface="Poppins" pitchFamily="2" charset="77"/>
              </a:rPr>
              <a:t>References 10px (1.0 Line Spacing)</a:t>
            </a:r>
            <a:br>
              <a:rPr lang="en-US" altLang="en-US" sz="1000" b="0">
                <a:latin typeface="Poppins" pitchFamily="2" charset="77"/>
                <a:cs typeface="Poppins" pitchFamily="2" charset="77"/>
              </a:rPr>
            </a:br>
            <a:r>
              <a:rPr lang="en-US" altLang="en-US" sz="1000" b="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1088397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AC00FE2F-64A2-0B92-CF57-585A0A2026F6}"/>
              </a:ext>
            </a:extLst>
          </p:cNvPr>
          <p:cNvSpPr>
            <a:spLocks noGrp="1"/>
          </p:cNvSpPr>
          <p:nvPr>
            <p:ph idx="1"/>
          </p:nvPr>
        </p:nvSpPr>
        <p:spPr>
          <a:xfrm>
            <a:off x="231078" y="1335024"/>
            <a:ext cx="5644122" cy="4754880"/>
          </a:xfrm>
          <a:prstGeom prst="rect">
            <a:avLst/>
          </a:prstGeom>
        </p:spPr>
        <p:txBody>
          <a:bodyPr vert="horz" lIns="0" tIns="0" rIns="0" bIns="0" rtlCol="0">
            <a:noAutofit/>
          </a:bodyPr>
          <a:lstStyle>
            <a:lvl1pPr>
              <a:lnSpc>
                <a:spcPct val="100000"/>
              </a:lnSpc>
              <a:spcBef>
                <a:spcPts val="1000"/>
              </a:spcBef>
              <a:spcAft>
                <a:spcPts val="700"/>
              </a:spcAft>
              <a:defRPr/>
            </a:lvl1pPr>
            <a:lvl3pPr>
              <a:lnSpc>
                <a:spcPct val="100000"/>
              </a:lnSpc>
              <a:spcBef>
                <a:spcPts val="1000"/>
              </a:spcBef>
              <a:spcAft>
                <a:spcPts val="700"/>
              </a:spcAft>
              <a:defRPr sz="2200"/>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a:t>Click to edit Master text styles</a:t>
            </a:r>
          </a:p>
          <a:p>
            <a:pPr lvl="2"/>
            <a:r>
              <a:rPr lang="en-US"/>
              <a:t>Second level</a:t>
            </a:r>
          </a:p>
          <a:p>
            <a:pPr lvl="3"/>
            <a:r>
              <a:rPr lang="en-US"/>
              <a:t>Third level</a:t>
            </a:r>
          </a:p>
          <a:p>
            <a:pPr lvl="4"/>
            <a:r>
              <a:rPr lang="en-US"/>
              <a:t>Fourth level</a:t>
            </a:r>
          </a:p>
        </p:txBody>
      </p:sp>
      <p:sp>
        <p:nvSpPr>
          <p:cNvPr id="9" name="Text Placeholder 2">
            <a:extLst>
              <a:ext uri="{FF2B5EF4-FFF2-40B4-BE49-F238E27FC236}">
                <a16:creationId xmlns:a16="http://schemas.microsoft.com/office/drawing/2014/main" id="{3318B1CC-E51B-F302-EC27-AF82B0946833}"/>
              </a:ext>
            </a:extLst>
          </p:cNvPr>
          <p:cNvSpPr>
            <a:spLocks noGrp="1"/>
          </p:cNvSpPr>
          <p:nvPr>
            <p:ph idx="13"/>
          </p:nvPr>
        </p:nvSpPr>
        <p:spPr>
          <a:xfrm>
            <a:off x="6327216" y="1335810"/>
            <a:ext cx="5644122" cy="4754880"/>
          </a:xfrm>
          <a:prstGeom prst="rect">
            <a:avLst/>
          </a:prstGeom>
        </p:spPr>
        <p:txBody>
          <a:bodyPr vert="horz" lIns="0" tIns="0" rIns="0" bIns="0" rtlCol="0">
            <a:noAutofit/>
          </a:bodyPr>
          <a:lstStyle>
            <a:lvl1pPr>
              <a:lnSpc>
                <a:spcPct val="100000"/>
              </a:lnSpc>
              <a:spcBef>
                <a:spcPts val="1000"/>
              </a:spcBef>
              <a:spcAft>
                <a:spcPts val="700"/>
              </a:spcAft>
              <a:defRPr/>
            </a:lvl1pPr>
            <a:lvl3pPr>
              <a:lnSpc>
                <a:spcPct val="100000"/>
              </a:lnSpc>
              <a:spcBef>
                <a:spcPts val="1000"/>
              </a:spcBef>
              <a:spcAft>
                <a:spcPts val="700"/>
              </a:spcAft>
              <a:defRPr/>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a:t>Click to edit Master text styles</a:t>
            </a:r>
          </a:p>
          <a:p>
            <a:pPr lvl="2"/>
            <a:r>
              <a:rPr lang="en-US"/>
              <a:t>Second level</a:t>
            </a:r>
          </a:p>
          <a:p>
            <a:pPr lvl="3"/>
            <a:r>
              <a:rPr lang="en-US"/>
              <a:t>Third level</a:t>
            </a:r>
          </a:p>
          <a:p>
            <a:pPr lvl="4"/>
            <a:r>
              <a:rPr lang="en-US"/>
              <a:t>Fourth level</a:t>
            </a:r>
          </a:p>
        </p:txBody>
      </p:sp>
      <p:sp>
        <p:nvSpPr>
          <p:cNvPr id="3" name="Title 2">
            <a:extLst>
              <a:ext uri="{FF2B5EF4-FFF2-40B4-BE49-F238E27FC236}">
                <a16:creationId xmlns:a16="http://schemas.microsoft.com/office/drawing/2014/main" id="{7EB6E2BD-5D36-8ED0-EDB6-90956D53C885}"/>
              </a:ext>
            </a:extLst>
          </p:cNvPr>
          <p:cNvSpPr>
            <a:spLocks noGrp="1"/>
          </p:cNvSpPr>
          <p:nvPr>
            <p:ph type="title"/>
          </p:nvPr>
        </p:nvSpPr>
        <p:spPr/>
        <p:txBody>
          <a:bodyPr vert="horz" lIns="0" tIns="0" rIns="0" bIns="0" rtlCol="0" anchor="ctr" anchorCtr="0">
            <a:spAutoFit/>
          </a:bodyPr>
          <a:lstStyle>
            <a:lvl1pPr>
              <a:defRPr lang="en-US" dirty="0"/>
            </a:lvl1pPr>
          </a:lstStyle>
          <a:p>
            <a:pPr lvl="0"/>
            <a:r>
              <a:rPr lang="en-US"/>
              <a:t>Click to edit Master title style</a:t>
            </a:r>
          </a:p>
        </p:txBody>
      </p:sp>
      <p:sp>
        <p:nvSpPr>
          <p:cNvPr id="4" name="Content Placeholder 25">
            <a:extLst>
              <a:ext uri="{FF2B5EF4-FFF2-40B4-BE49-F238E27FC236}">
                <a16:creationId xmlns:a16="http://schemas.microsoft.com/office/drawing/2014/main" id="{F243B70D-DAB7-B6CA-71ED-CFE6419D473F}"/>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a:latin typeface="Poppins" pitchFamily="2" charset="77"/>
                <a:cs typeface="Poppins" pitchFamily="2" charset="77"/>
              </a:rPr>
              <a:t>References 10px (1.0 Line Spacing)</a:t>
            </a:r>
            <a:br>
              <a:rPr lang="en-US" altLang="en-US" sz="1000" b="0">
                <a:latin typeface="Poppins" pitchFamily="2" charset="77"/>
                <a:cs typeface="Poppins" pitchFamily="2" charset="77"/>
              </a:rPr>
            </a:br>
            <a:r>
              <a:rPr lang="en-US" altLang="en-US" sz="1000" b="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2100929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Sid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77E1A-9D3F-45A6-B321-84A1AE671625}"/>
              </a:ext>
            </a:extLst>
          </p:cNvPr>
          <p:cNvSpPr>
            <a:spLocks noGrp="1"/>
          </p:cNvSpPr>
          <p:nvPr>
            <p:ph type="title"/>
          </p:nvPr>
        </p:nvSpPr>
        <p:spPr>
          <a:xfrm>
            <a:off x="231077" y="1600200"/>
            <a:ext cx="3584177" cy="2462050"/>
          </a:xfrm>
        </p:spPr>
        <p:txBody>
          <a:bodyPr rIns="36576"/>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D09074B5-2CCD-AA2E-08C0-6BF706B78284}"/>
              </a:ext>
            </a:extLst>
          </p:cNvPr>
          <p:cNvSpPr>
            <a:spLocks noGrp="1"/>
          </p:cNvSpPr>
          <p:nvPr>
            <p:ph type="body" sz="quarter" idx="13"/>
          </p:nvPr>
        </p:nvSpPr>
        <p:spPr>
          <a:xfrm>
            <a:off x="231078" y="4315876"/>
            <a:ext cx="2941638" cy="1780124"/>
          </a:xfrm>
          <a:prstGeom prst="rect">
            <a:avLst/>
          </a:prstGeom>
        </p:spPr>
        <p:txBody>
          <a:bodyPr rIns="91440"/>
          <a:lstStyle>
            <a:lvl1pPr marL="0" indent="0">
              <a:lnSpc>
                <a:spcPct val="100000"/>
              </a:lnSpc>
              <a:buNone/>
              <a:defRPr sz="1200"/>
            </a:lvl1pPr>
            <a:lvl2pPr marL="231775" indent="-231775">
              <a:lnSpc>
                <a:spcPct val="100000"/>
              </a:lnSpc>
              <a:defRPr lang="en-US" sz="1200" kern="1200" dirty="0" smtClean="0">
                <a:solidFill>
                  <a:schemeClr val="tx1"/>
                </a:solidFill>
                <a:latin typeface="+mn-lt"/>
                <a:ea typeface="+mn-ea"/>
                <a:cs typeface="+mn-cs"/>
              </a:defRPr>
            </a:lvl2pPr>
            <a:lvl3pPr>
              <a:lnSpc>
                <a:spcPct val="100000"/>
              </a:lnSpc>
              <a:defRPr sz="1200"/>
            </a:lvl3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0DA92B2D-0E0D-0F23-9E0B-DE83A0727FF1}"/>
              </a:ext>
            </a:extLst>
          </p:cNvPr>
          <p:cNvSpPr>
            <a:spLocks noGrp="1"/>
          </p:cNvSpPr>
          <p:nvPr>
            <p:ph idx="1" hasCustomPrompt="1"/>
          </p:nvPr>
        </p:nvSpPr>
        <p:spPr>
          <a:xfrm>
            <a:off x="4964035" y="2249392"/>
            <a:ext cx="6858000" cy="3016291"/>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01857815"/>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Side and Content Si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77E1A-9D3F-45A6-B321-84A1AE671625}"/>
              </a:ext>
            </a:extLst>
          </p:cNvPr>
          <p:cNvSpPr>
            <a:spLocks noGrp="1"/>
          </p:cNvSpPr>
          <p:nvPr>
            <p:ph type="title"/>
          </p:nvPr>
        </p:nvSpPr>
        <p:spPr>
          <a:xfrm>
            <a:off x="231077" y="1600200"/>
            <a:ext cx="3584177" cy="2468880"/>
          </a:xfrm>
        </p:spPr>
        <p:txBody>
          <a:bodyPr rIns="36576"/>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D09074B5-2CCD-AA2E-08C0-6BF706B78284}"/>
              </a:ext>
            </a:extLst>
          </p:cNvPr>
          <p:cNvSpPr>
            <a:spLocks noGrp="1"/>
          </p:cNvSpPr>
          <p:nvPr>
            <p:ph type="body" sz="quarter" idx="13"/>
          </p:nvPr>
        </p:nvSpPr>
        <p:spPr>
          <a:xfrm>
            <a:off x="231078" y="4315877"/>
            <a:ext cx="2941638" cy="1780123"/>
          </a:xfrm>
          <a:prstGeom prst="rect">
            <a:avLst/>
          </a:prstGeom>
        </p:spPr>
        <p:txBody>
          <a:bodyPr rIns="91440"/>
          <a:lstStyle>
            <a:lvl1pPr marL="0" indent="0">
              <a:lnSpc>
                <a:spcPct val="100000"/>
              </a:lnSpc>
              <a:buNone/>
              <a:defRPr sz="1200"/>
            </a:lvl1pPr>
            <a:lvl2pPr marL="227013" indent="-227013">
              <a:lnSpc>
                <a:spcPct val="100000"/>
              </a:lnSpc>
              <a:defRPr sz="1200"/>
            </a:lvl2pPr>
            <a:lvl3pPr>
              <a:lnSpc>
                <a:spcPct val="100000"/>
              </a:lnSpc>
              <a:defRPr sz="1200"/>
            </a:lvl3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0DA92B2D-0E0D-0F23-9E0B-DE83A0727FF1}"/>
              </a:ext>
            </a:extLst>
          </p:cNvPr>
          <p:cNvSpPr>
            <a:spLocks noGrp="1"/>
          </p:cNvSpPr>
          <p:nvPr>
            <p:ph idx="1" hasCustomPrompt="1"/>
          </p:nvPr>
        </p:nvSpPr>
        <p:spPr>
          <a:xfrm>
            <a:off x="4964035" y="2249393"/>
            <a:ext cx="2242008" cy="1371600"/>
          </a:xfrm>
          <a:prstGeom prst="rect">
            <a:avLst/>
          </a:prstGeom>
        </p:spPr>
        <p:txBody>
          <a:bodyPr/>
          <a:lstStyle>
            <a:lvl1pPr>
              <a:spcAft>
                <a:spcPts val="0"/>
              </a:spcAft>
              <a:defRPr sz="2800">
                <a:latin typeface="Poppins Light" panose="00000400000000000000" pitchFamily="2" charset="0"/>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710DF8A7-F4B0-04BE-FE0E-99CE43BCD2B0}"/>
              </a:ext>
            </a:extLst>
          </p:cNvPr>
          <p:cNvSpPr>
            <a:spLocks noGrp="1"/>
          </p:cNvSpPr>
          <p:nvPr>
            <p:ph idx="14" hasCustomPrompt="1"/>
          </p:nvPr>
        </p:nvSpPr>
        <p:spPr>
          <a:xfrm>
            <a:off x="7315200" y="2249393"/>
            <a:ext cx="2242008"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1" name="Content Placeholder 2">
            <a:extLst>
              <a:ext uri="{FF2B5EF4-FFF2-40B4-BE49-F238E27FC236}">
                <a16:creationId xmlns:a16="http://schemas.microsoft.com/office/drawing/2014/main" id="{4392FAA5-17AD-4C10-BF2B-C62C39174BEE}"/>
              </a:ext>
            </a:extLst>
          </p:cNvPr>
          <p:cNvSpPr>
            <a:spLocks noGrp="1"/>
          </p:cNvSpPr>
          <p:nvPr>
            <p:ph idx="15" hasCustomPrompt="1"/>
          </p:nvPr>
        </p:nvSpPr>
        <p:spPr>
          <a:xfrm>
            <a:off x="9718915" y="2249393"/>
            <a:ext cx="2242008"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2" name="Content Placeholder 2">
            <a:extLst>
              <a:ext uri="{FF2B5EF4-FFF2-40B4-BE49-F238E27FC236}">
                <a16:creationId xmlns:a16="http://schemas.microsoft.com/office/drawing/2014/main" id="{C8F5EF31-3AB9-906C-4F68-D86C1816854A}"/>
              </a:ext>
            </a:extLst>
          </p:cNvPr>
          <p:cNvSpPr>
            <a:spLocks noGrp="1"/>
          </p:cNvSpPr>
          <p:nvPr>
            <p:ph idx="16" hasCustomPrompt="1"/>
          </p:nvPr>
        </p:nvSpPr>
        <p:spPr>
          <a:xfrm>
            <a:off x="4963659" y="3894084"/>
            <a:ext cx="2252423"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3" name="Content Placeholder 2">
            <a:extLst>
              <a:ext uri="{FF2B5EF4-FFF2-40B4-BE49-F238E27FC236}">
                <a16:creationId xmlns:a16="http://schemas.microsoft.com/office/drawing/2014/main" id="{3B4D3F5B-C5DE-0117-B8B0-1EEE71B0C5AF}"/>
              </a:ext>
            </a:extLst>
          </p:cNvPr>
          <p:cNvSpPr>
            <a:spLocks noGrp="1"/>
          </p:cNvSpPr>
          <p:nvPr>
            <p:ph idx="17" hasCustomPrompt="1"/>
          </p:nvPr>
        </p:nvSpPr>
        <p:spPr>
          <a:xfrm>
            <a:off x="7315199" y="3894084"/>
            <a:ext cx="2252423"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a:extLst>
              <a:ext uri="{FF2B5EF4-FFF2-40B4-BE49-F238E27FC236}">
                <a16:creationId xmlns:a16="http://schemas.microsoft.com/office/drawing/2014/main" id="{9F09A0AC-A63F-CB62-FDDB-F000E3FA55E6}"/>
              </a:ext>
            </a:extLst>
          </p:cNvPr>
          <p:cNvSpPr>
            <a:spLocks noGrp="1"/>
          </p:cNvSpPr>
          <p:nvPr>
            <p:ph idx="18" hasCustomPrompt="1"/>
          </p:nvPr>
        </p:nvSpPr>
        <p:spPr>
          <a:xfrm>
            <a:off x="9718914" y="3894084"/>
            <a:ext cx="2252423"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051974"/>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Side Only">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D15C742-79CF-3831-919D-328A98C5B5DE}"/>
              </a:ext>
            </a:extLst>
          </p:cNvPr>
          <p:cNvSpPr>
            <a:spLocks noGrp="1"/>
          </p:cNvSpPr>
          <p:nvPr>
            <p:ph type="title"/>
          </p:nvPr>
        </p:nvSpPr>
        <p:spPr>
          <a:xfrm>
            <a:off x="231078" y="1600200"/>
            <a:ext cx="2942886" cy="2462050"/>
          </a:xfrm>
        </p:spPr>
        <p:txBody>
          <a:bodyPr rIns="0"/>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1FF39629-31A3-FC61-B6BA-74F8B32333BF}"/>
              </a:ext>
            </a:extLst>
          </p:cNvPr>
          <p:cNvSpPr>
            <a:spLocks noGrp="1"/>
          </p:cNvSpPr>
          <p:nvPr>
            <p:ph type="body" sz="quarter" idx="13"/>
          </p:nvPr>
        </p:nvSpPr>
        <p:spPr>
          <a:xfrm>
            <a:off x="231078" y="4315876"/>
            <a:ext cx="2941638" cy="1780124"/>
          </a:xfrm>
          <a:prstGeom prst="rect">
            <a:avLst/>
          </a:prstGeom>
        </p:spPr>
        <p:txBody>
          <a:bodyPr rIns="91440"/>
          <a:lstStyle>
            <a:lvl1pPr marL="0" indent="0">
              <a:lnSpc>
                <a:spcPct val="100000"/>
              </a:lnSpc>
              <a:buNone/>
              <a:defRPr sz="1200"/>
            </a:lvl1pPr>
            <a:lvl2pPr marL="0" indent="0">
              <a:lnSpc>
                <a:spcPct val="100000"/>
              </a:lnSpc>
              <a:buNone/>
              <a:defRPr lang="en-US" sz="1200" kern="1200" dirty="0" smtClean="0">
                <a:solidFill>
                  <a:schemeClr val="tx1"/>
                </a:solidFill>
                <a:latin typeface="+mn-lt"/>
                <a:ea typeface="+mn-ea"/>
                <a:cs typeface="+mn-cs"/>
              </a:defRPr>
            </a:lvl2pPr>
            <a:lvl3pPr>
              <a:lnSpc>
                <a:spcPct val="100000"/>
              </a:lnSpc>
              <a:defRPr lang="en-US" sz="1200" kern="1200" dirty="0" smtClean="0">
                <a:solidFill>
                  <a:schemeClr val="tx1"/>
                </a:solidFill>
                <a:latin typeface="+mn-lt"/>
                <a:ea typeface="+mn-ea"/>
                <a:cs typeface="+mn-cs"/>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19005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20C9F-1013-4B0A-9633-6F2288270936}"/>
              </a:ext>
            </a:extLst>
          </p:cNvPr>
          <p:cNvSpPr>
            <a:spLocks noGrp="1"/>
          </p:cNvSpPr>
          <p:nvPr>
            <p:ph type="title"/>
          </p:nvPr>
        </p:nvSpPr>
        <p:spPr>
          <a:xfrm>
            <a:off x="228600" y="1601674"/>
            <a:ext cx="11118850" cy="559127"/>
          </a:xfrm>
        </p:spPr>
        <p:txBody>
          <a:bodyPr anchor="t" anchorCtr="0"/>
          <a:lstStyle>
            <a:lvl1pPr>
              <a:lnSpc>
                <a:spcPct val="90000"/>
              </a:lnSpc>
              <a:defRPr sz="4000">
                <a:solidFill>
                  <a:schemeClr val="tx2"/>
                </a:solidFill>
                <a:latin typeface="Poppins" panose="00000500000000000000" pitchFamily="2" charset="0"/>
                <a:cs typeface="Poppins" panose="00000500000000000000" pitchFamily="2" charset="0"/>
              </a:defRPr>
            </a:lvl1pPr>
          </a:lstStyle>
          <a:p>
            <a:r>
              <a:rPr lang="en-US"/>
              <a:t>Click to edit Master title style</a:t>
            </a:r>
          </a:p>
        </p:txBody>
      </p:sp>
      <p:grpSp>
        <p:nvGrpSpPr>
          <p:cNvPr id="67" name="Group 66">
            <a:extLst>
              <a:ext uri="{FF2B5EF4-FFF2-40B4-BE49-F238E27FC236}">
                <a16:creationId xmlns:a16="http://schemas.microsoft.com/office/drawing/2014/main" id="{00BB69D8-570D-EA94-1BF7-EB3BBCAAD075}"/>
              </a:ext>
              <a:ext uri="{C183D7F6-B498-43B3-948B-1728B52AA6E4}">
                <adec:decorative xmlns:adec="http://schemas.microsoft.com/office/drawing/2017/decorative" val="1"/>
              </a:ext>
            </a:extLst>
          </p:cNvPr>
          <p:cNvGrpSpPr>
            <a:grpSpLocks noChangeAspect="1"/>
          </p:cNvGrpSpPr>
          <p:nvPr userDrawn="1"/>
        </p:nvGrpSpPr>
        <p:grpSpPr bwMode="gray">
          <a:xfrm>
            <a:off x="228600" y="3511756"/>
            <a:ext cx="11704320" cy="2926081"/>
            <a:chOff x="1196340" y="2508687"/>
            <a:chExt cx="10561320" cy="2640331"/>
          </a:xfrm>
        </p:grpSpPr>
        <p:sp>
          <p:nvSpPr>
            <p:cNvPr id="68" name="Freeform: Shape 67">
              <a:extLst>
                <a:ext uri="{FF2B5EF4-FFF2-40B4-BE49-F238E27FC236}">
                  <a16:creationId xmlns:a16="http://schemas.microsoft.com/office/drawing/2014/main" id="{F798754A-5374-8634-3049-49D53D5C3B28}"/>
                </a:ext>
              </a:extLst>
            </p:cNvPr>
            <p:cNvSpPr/>
            <p:nvPr/>
          </p:nvSpPr>
          <p:spPr bwMode="gray">
            <a:xfrm>
              <a:off x="1196340" y="2508689"/>
              <a:ext cx="880108" cy="880109"/>
            </a:xfrm>
            <a:custGeom>
              <a:avLst/>
              <a:gdLst>
                <a:gd name="connsiteX0" fmla="*/ 880108 w 880108"/>
                <a:gd name="connsiteY0" fmla="*/ 880109 h 880109"/>
                <a:gd name="connsiteX1" fmla="*/ 880108 w 880108"/>
                <a:gd name="connsiteY1" fmla="*/ 880109 h 880109"/>
                <a:gd name="connsiteX2" fmla="*/ 880108 w 880108"/>
                <a:gd name="connsiteY2" fmla="*/ 0 h 880109"/>
                <a:gd name="connsiteX3" fmla="*/ 0 w 880108"/>
                <a:gd name="connsiteY3" fmla="*/ 0 h 880109"/>
                <a:gd name="connsiteX4" fmla="*/ 0 w 880108"/>
                <a:gd name="connsiteY4" fmla="*/ 1 h 880109"/>
                <a:gd name="connsiteX5" fmla="*/ 880108 w 880108"/>
                <a:gd name="connsiteY5" fmla="*/ 880109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880108" y="880109"/>
                  </a:moveTo>
                  <a:lnTo>
                    <a:pt x="880108" y="880109"/>
                  </a:lnTo>
                  <a:cubicBezTo>
                    <a:pt x="880108" y="880109"/>
                    <a:pt x="880108" y="0"/>
                    <a:pt x="880108" y="0"/>
                  </a:cubicBezTo>
                  <a:lnTo>
                    <a:pt x="0" y="0"/>
                  </a:lnTo>
                  <a:cubicBezTo>
                    <a:pt x="0" y="0"/>
                    <a:pt x="0" y="1"/>
                    <a:pt x="0" y="1"/>
                  </a:cubicBezTo>
                  <a:cubicBezTo>
                    <a:pt x="0" y="486071"/>
                    <a:pt x="394038" y="880109"/>
                    <a:pt x="880108" y="880109"/>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69" name="Freeform: Shape 68">
              <a:extLst>
                <a:ext uri="{FF2B5EF4-FFF2-40B4-BE49-F238E27FC236}">
                  <a16:creationId xmlns:a16="http://schemas.microsoft.com/office/drawing/2014/main" id="{98CF393F-AEBD-0ACE-5FA6-C0516250BE06}"/>
                </a:ext>
              </a:extLst>
            </p:cNvPr>
            <p:cNvSpPr/>
            <p:nvPr/>
          </p:nvSpPr>
          <p:spPr bwMode="gray">
            <a:xfrm>
              <a:off x="2076450"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0" name="Freeform: Shape 69">
              <a:extLst>
                <a:ext uri="{FF2B5EF4-FFF2-40B4-BE49-F238E27FC236}">
                  <a16:creationId xmlns:a16="http://schemas.microsoft.com/office/drawing/2014/main" id="{2E0685F6-B358-1036-9F72-89F75EA00EB2}"/>
                </a:ext>
              </a:extLst>
            </p:cNvPr>
            <p:cNvSpPr/>
            <p:nvPr/>
          </p:nvSpPr>
          <p:spPr bwMode="gray">
            <a:xfrm>
              <a:off x="1196340" y="4268907"/>
              <a:ext cx="1760219" cy="880109"/>
            </a:xfrm>
            <a:custGeom>
              <a:avLst/>
              <a:gdLst>
                <a:gd name="connsiteX0" fmla="*/ 0 w 1760219"/>
                <a:gd name="connsiteY0" fmla="*/ 0 h 880109"/>
                <a:gd name="connsiteX1" fmla="*/ 1760219 w 1760219"/>
                <a:gd name="connsiteY1" fmla="*/ 0 h 880109"/>
                <a:gd name="connsiteX2" fmla="*/ 1760219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19" y="0"/>
                  </a:lnTo>
                  <a:lnTo>
                    <a:pt x="176021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1" name="Freeform: Shape 70">
              <a:extLst>
                <a:ext uri="{FF2B5EF4-FFF2-40B4-BE49-F238E27FC236}">
                  <a16:creationId xmlns:a16="http://schemas.microsoft.com/office/drawing/2014/main" id="{DAF74FDD-D20D-7567-2DDC-C98E3B03C1D8}"/>
                </a:ext>
              </a:extLst>
            </p:cNvPr>
            <p:cNvSpPr/>
            <p:nvPr/>
          </p:nvSpPr>
          <p:spPr bwMode="gray">
            <a:xfrm>
              <a:off x="1196340"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2" name="Freeform: Shape 71">
              <a:extLst>
                <a:ext uri="{FF2B5EF4-FFF2-40B4-BE49-F238E27FC236}">
                  <a16:creationId xmlns:a16="http://schemas.microsoft.com/office/drawing/2014/main" id="{A82CC622-0DE3-2531-4D0B-4C224E8C7A1C}"/>
                </a:ext>
              </a:extLst>
            </p:cNvPr>
            <p:cNvSpPr/>
            <p:nvPr/>
          </p:nvSpPr>
          <p:spPr bwMode="gray">
            <a:xfrm rot="10800000">
              <a:off x="2956561"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3" name="Freeform: Shape 72">
              <a:extLst>
                <a:ext uri="{FF2B5EF4-FFF2-40B4-BE49-F238E27FC236}">
                  <a16:creationId xmlns:a16="http://schemas.microsoft.com/office/drawing/2014/main" id="{20ABF046-8C2D-4773-6955-83FBDDFBDFEA}"/>
                </a:ext>
              </a:extLst>
            </p:cNvPr>
            <p:cNvSpPr/>
            <p:nvPr/>
          </p:nvSpPr>
          <p:spPr bwMode="gray">
            <a:xfrm rot="10800000">
              <a:off x="2956561" y="4268907"/>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4" name="Freeform: Shape 73">
              <a:extLst>
                <a:ext uri="{FF2B5EF4-FFF2-40B4-BE49-F238E27FC236}">
                  <a16:creationId xmlns:a16="http://schemas.microsoft.com/office/drawing/2014/main" id="{B5BB9E59-A87F-4F01-E0A9-474F84D7E5C4}"/>
                </a:ext>
              </a:extLst>
            </p:cNvPr>
            <p:cNvSpPr/>
            <p:nvPr/>
          </p:nvSpPr>
          <p:spPr bwMode="gray">
            <a:xfrm>
              <a:off x="2076450" y="3388798"/>
              <a:ext cx="880109" cy="880109"/>
            </a:xfrm>
            <a:custGeom>
              <a:avLst/>
              <a:gdLst>
                <a:gd name="connsiteX0" fmla="*/ 441815 w 880109"/>
                <a:gd name="connsiteY0" fmla="*/ 0 h 880109"/>
                <a:gd name="connsiteX1" fmla="*/ 880109 w 880109"/>
                <a:gd name="connsiteY1" fmla="*/ 441815 h 880109"/>
                <a:gd name="connsiteX2" fmla="*/ 441815 w 880109"/>
                <a:gd name="connsiteY2" fmla="*/ 880109 h 880109"/>
                <a:gd name="connsiteX3" fmla="*/ 0 w 880109"/>
                <a:gd name="connsiteY3" fmla="*/ 441815 h 880109"/>
                <a:gd name="connsiteX4" fmla="*/ 441815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5" y="0"/>
                  </a:moveTo>
                  <a:cubicBezTo>
                    <a:pt x="682965" y="0"/>
                    <a:pt x="880109" y="197145"/>
                    <a:pt x="880109" y="441815"/>
                  </a:cubicBezTo>
                  <a:cubicBezTo>
                    <a:pt x="880109" y="682965"/>
                    <a:pt x="682965" y="880109"/>
                    <a:pt x="441815" y="880109"/>
                  </a:cubicBezTo>
                  <a:cubicBezTo>
                    <a:pt x="197144" y="880109"/>
                    <a:pt x="0" y="682965"/>
                    <a:pt x="0" y="441815"/>
                  </a:cubicBezTo>
                  <a:cubicBezTo>
                    <a:pt x="0" y="197145"/>
                    <a:pt x="197144" y="0"/>
                    <a:pt x="441815"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AFA78024-6A44-D6E4-7D0C-42C7F6668C8E}"/>
                </a:ext>
              </a:extLst>
            </p:cNvPr>
            <p:cNvSpPr/>
            <p:nvPr/>
          </p:nvSpPr>
          <p:spPr bwMode="gray">
            <a:xfrm>
              <a:off x="5596890"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5" y="880109"/>
                    <a:pt x="438294" y="880109"/>
                  </a:cubicBezTo>
                  <a:cubicBezTo>
                    <a:pt x="197144" y="880109"/>
                    <a:pt x="0" y="682965"/>
                    <a:pt x="0" y="441815"/>
                  </a:cubicBezTo>
                  <a:cubicBezTo>
                    <a:pt x="0" y="197145"/>
                    <a:pt x="197144" y="0"/>
                    <a:pt x="438294" y="0"/>
                  </a:cubicBezTo>
                  <a:cubicBezTo>
                    <a:pt x="682965" y="0"/>
                    <a:pt x="880109" y="197145"/>
                    <a:pt x="880109" y="441815"/>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6" name="Freeform: Shape 75">
              <a:extLst>
                <a:ext uri="{FF2B5EF4-FFF2-40B4-BE49-F238E27FC236}">
                  <a16:creationId xmlns:a16="http://schemas.microsoft.com/office/drawing/2014/main" id="{F9577B5F-7892-8943-8CE6-A565248D2863}"/>
                </a:ext>
              </a:extLst>
            </p:cNvPr>
            <p:cNvSpPr/>
            <p:nvPr/>
          </p:nvSpPr>
          <p:spPr bwMode="gray">
            <a:xfrm>
              <a:off x="5596891" y="2508687"/>
              <a:ext cx="880108" cy="880109"/>
            </a:xfrm>
            <a:custGeom>
              <a:avLst/>
              <a:gdLst>
                <a:gd name="connsiteX0" fmla="*/ 0 w 880108"/>
                <a:gd name="connsiteY0" fmla="*/ 0 h 880109"/>
                <a:gd name="connsiteX1" fmla="*/ 0 w 880108"/>
                <a:gd name="connsiteY1" fmla="*/ 0 h 880109"/>
                <a:gd name="connsiteX2" fmla="*/ 0 w 880108"/>
                <a:gd name="connsiteY2" fmla="*/ 880109 h 880109"/>
                <a:gd name="connsiteX3" fmla="*/ 880109 w 880108"/>
                <a:gd name="connsiteY3" fmla="*/ 880109 h 880109"/>
                <a:gd name="connsiteX4" fmla="*/ 880109 w 880108"/>
                <a:gd name="connsiteY4" fmla="*/ 880108 h 880109"/>
                <a:gd name="connsiteX5" fmla="*/ 0 w 880108"/>
                <a:gd name="connsiteY5"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0" y="0"/>
                  </a:moveTo>
                  <a:lnTo>
                    <a:pt x="0" y="0"/>
                  </a:lnTo>
                  <a:cubicBezTo>
                    <a:pt x="0" y="0"/>
                    <a:pt x="0" y="880109"/>
                    <a:pt x="0" y="880109"/>
                  </a:cubicBezTo>
                  <a:lnTo>
                    <a:pt x="880109" y="880109"/>
                  </a:lnTo>
                  <a:cubicBezTo>
                    <a:pt x="880109" y="880109"/>
                    <a:pt x="880109" y="880108"/>
                    <a:pt x="880109" y="880108"/>
                  </a:cubicBezTo>
                  <a:cubicBezTo>
                    <a:pt x="880109" y="394038"/>
                    <a:pt x="486070" y="0"/>
                    <a:pt x="0"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7" name="Freeform: Shape 76">
              <a:extLst>
                <a:ext uri="{FF2B5EF4-FFF2-40B4-BE49-F238E27FC236}">
                  <a16:creationId xmlns:a16="http://schemas.microsoft.com/office/drawing/2014/main" id="{280C05AE-E59A-9A10-ADB7-B178B52F34DE}"/>
                </a:ext>
              </a:extLst>
            </p:cNvPr>
            <p:cNvSpPr/>
            <p:nvPr/>
          </p:nvSpPr>
          <p:spPr bwMode="gray">
            <a:xfrm rot="5400000">
              <a:off x="559689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8" name="Freeform: Shape 77">
              <a:extLst>
                <a:ext uri="{FF2B5EF4-FFF2-40B4-BE49-F238E27FC236}">
                  <a16:creationId xmlns:a16="http://schemas.microsoft.com/office/drawing/2014/main" id="{06082D24-076D-E818-EA1A-33336B4D4D2F}"/>
                </a:ext>
              </a:extLst>
            </p:cNvPr>
            <p:cNvSpPr/>
            <p:nvPr/>
          </p:nvSpPr>
          <p:spPr bwMode="gray">
            <a:xfrm rot="16200000">
              <a:off x="4716781"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9" name="Freeform: Shape 78">
              <a:extLst>
                <a:ext uri="{FF2B5EF4-FFF2-40B4-BE49-F238E27FC236}">
                  <a16:creationId xmlns:a16="http://schemas.microsoft.com/office/drawing/2014/main" id="{F925D7EF-4B1B-C35E-C30D-49B44CAFDB79}"/>
                </a:ext>
              </a:extLst>
            </p:cNvPr>
            <p:cNvSpPr/>
            <p:nvPr/>
          </p:nvSpPr>
          <p:spPr bwMode="gray">
            <a:xfrm rot="16200000">
              <a:off x="383667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0" name="Freeform: Shape 79">
              <a:extLst>
                <a:ext uri="{FF2B5EF4-FFF2-40B4-BE49-F238E27FC236}">
                  <a16:creationId xmlns:a16="http://schemas.microsoft.com/office/drawing/2014/main" id="{553EC164-FE60-AB40-4669-C8C659BE7FBB}"/>
                </a:ext>
              </a:extLst>
            </p:cNvPr>
            <p:cNvSpPr/>
            <p:nvPr/>
          </p:nvSpPr>
          <p:spPr bwMode="gray">
            <a:xfrm rot="16200000">
              <a:off x="4276727" y="2948743"/>
              <a:ext cx="1760219" cy="880109"/>
            </a:xfrm>
            <a:custGeom>
              <a:avLst/>
              <a:gdLst>
                <a:gd name="connsiteX0" fmla="*/ 440054 w 1760219"/>
                <a:gd name="connsiteY0" fmla="*/ 0 h 880109"/>
                <a:gd name="connsiteX1" fmla="*/ 880111 w 1760219"/>
                <a:gd name="connsiteY1" fmla="*/ 0 h 880109"/>
                <a:gd name="connsiteX2" fmla="*/ 1760219 w 1760219"/>
                <a:gd name="connsiteY2" fmla="*/ 880108 h 880109"/>
                <a:gd name="connsiteX3" fmla="*/ 1760219 w 1760219"/>
                <a:gd name="connsiteY3" fmla="*/ 880109 h 880109"/>
                <a:gd name="connsiteX4" fmla="*/ 440054 w 1760219"/>
                <a:gd name="connsiteY4" fmla="*/ 880109 h 880109"/>
                <a:gd name="connsiteX5" fmla="*/ 0 w 1760219"/>
                <a:gd name="connsiteY5" fmla="*/ 440055 h 880109"/>
                <a:gd name="connsiteX6" fmla="*/ 0 w 1760219"/>
                <a:gd name="connsiteY6" fmla="*/ 440054 h 880109"/>
                <a:gd name="connsiteX7" fmla="*/ 440054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1" name="Freeform: Shape 80">
              <a:extLst>
                <a:ext uri="{FF2B5EF4-FFF2-40B4-BE49-F238E27FC236}">
                  <a16:creationId xmlns:a16="http://schemas.microsoft.com/office/drawing/2014/main" id="{44512434-7061-A9BB-A8CC-9ACC5239B81C}"/>
                </a:ext>
              </a:extLst>
            </p:cNvPr>
            <p:cNvSpPr/>
            <p:nvPr/>
          </p:nvSpPr>
          <p:spPr bwMode="gray">
            <a:xfrm rot="16200000">
              <a:off x="339661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C697FAAD-A1B8-36C1-13B9-EBCCD37351C0}"/>
                </a:ext>
              </a:extLst>
            </p:cNvPr>
            <p:cNvSpPr/>
            <p:nvPr/>
          </p:nvSpPr>
          <p:spPr bwMode="gray">
            <a:xfrm>
              <a:off x="10877551"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4" y="880109"/>
                    <a:pt x="438294" y="880109"/>
                  </a:cubicBezTo>
                  <a:cubicBezTo>
                    <a:pt x="197144" y="880109"/>
                    <a:pt x="0" y="682965"/>
                    <a:pt x="0" y="441815"/>
                  </a:cubicBezTo>
                  <a:cubicBezTo>
                    <a:pt x="0" y="197145"/>
                    <a:pt x="197144" y="0"/>
                    <a:pt x="438294" y="0"/>
                  </a:cubicBezTo>
                  <a:cubicBezTo>
                    <a:pt x="682964" y="0"/>
                    <a:pt x="880109" y="197145"/>
                    <a:pt x="880109" y="441815"/>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EC680925-8846-DC88-EB32-5F644F08B7D9}"/>
                </a:ext>
              </a:extLst>
            </p:cNvPr>
            <p:cNvSpPr/>
            <p:nvPr/>
          </p:nvSpPr>
          <p:spPr bwMode="gray">
            <a:xfrm rot="5400000">
              <a:off x="1087755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D27B94AB-9CC9-AB21-E346-4739D4041CF5}"/>
                </a:ext>
              </a:extLst>
            </p:cNvPr>
            <p:cNvSpPr/>
            <p:nvPr/>
          </p:nvSpPr>
          <p:spPr bwMode="gray">
            <a:xfrm rot="5400000">
              <a:off x="10877550" y="250868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D9E8E285-93F2-03D8-4E0A-5076B009B3F0}"/>
                </a:ext>
              </a:extLst>
            </p:cNvPr>
            <p:cNvSpPr/>
            <p:nvPr/>
          </p:nvSpPr>
          <p:spPr bwMode="gray">
            <a:xfrm rot="16200000">
              <a:off x="9997441" y="4268908"/>
              <a:ext cx="880109" cy="880109"/>
            </a:xfrm>
            <a:custGeom>
              <a:avLst/>
              <a:gdLst>
                <a:gd name="connsiteX0" fmla="*/ 440054 w 880109"/>
                <a:gd name="connsiteY0" fmla="*/ 0 h 880109"/>
                <a:gd name="connsiteX1" fmla="*/ 880110 w 880109"/>
                <a:gd name="connsiteY1" fmla="*/ 0 h 880109"/>
                <a:gd name="connsiteX2" fmla="*/ 880110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10" y="0"/>
                  </a:lnTo>
                  <a:lnTo>
                    <a:pt x="880110"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CD906F03-AF8C-91D5-FFC4-B546DB08899A}"/>
                </a:ext>
              </a:extLst>
            </p:cNvPr>
            <p:cNvSpPr/>
            <p:nvPr/>
          </p:nvSpPr>
          <p:spPr bwMode="gray">
            <a:xfrm rot="16200000">
              <a:off x="911733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36A37384-5FE4-FEE6-8B42-E08095430C34}"/>
                </a:ext>
              </a:extLst>
            </p:cNvPr>
            <p:cNvSpPr/>
            <p:nvPr/>
          </p:nvSpPr>
          <p:spPr bwMode="gray">
            <a:xfrm rot="16200000">
              <a:off x="9557387" y="2948743"/>
              <a:ext cx="1760218" cy="880109"/>
            </a:xfrm>
            <a:custGeom>
              <a:avLst/>
              <a:gdLst>
                <a:gd name="connsiteX0" fmla="*/ 440054 w 1760218"/>
                <a:gd name="connsiteY0" fmla="*/ 0 h 880109"/>
                <a:gd name="connsiteX1" fmla="*/ 880111 w 1760218"/>
                <a:gd name="connsiteY1" fmla="*/ 0 h 880109"/>
                <a:gd name="connsiteX2" fmla="*/ 1760219 w 1760218"/>
                <a:gd name="connsiteY2" fmla="*/ 880108 h 880109"/>
                <a:gd name="connsiteX3" fmla="*/ 1760219 w 1760218"/>
                <a:gd name="connsiteY3" fmla="*/ 880109 h 880109"/>
                <a:gd name="connsiteX4" fmla="*/ 440054 w 1760218"/>
                <a:gd name="connsiteY4" fmla="*/ 880109 h 880109"/>
                <a:gd name="connsiteX5" fmla="*/ 0 w 1760218"/>
                <a:gd name="connsiteY5" fmla="*/ 440055 h 880109"/>
                <a:gd name="connsiteX6" fmla="*/ 0 w 1760218"/>
                <a:gd name="connsiteY6" fmla="*/ 440054 h 880109"/>
                <a:gd name="connsiteX7" fmla="*/ 440054 w 1760218"/>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8"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04D1D56F-28E5-DA69-557E-C3D730880819}"/>
                </a:ext>
              </a:extLst>
            </p:cNvPr>
            <p:cNvSpPr/>
            <p:nvPr/>
          </p:nvSpPr>
          <p:spPr bwMode="gray">
            <a:xfrm rot="16200000">
              <a:off x="867727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CC364072-9CB5-CC82-39A2-EA20571AF59E}"/>
                </a:ext>
              </a:extLst>
            </p:cNvPr>
            <p:cNvSpPr/>
            <p:nvPr/>
          </p:nvSpPr>
          <p:spPr bwMode="gray">
            <a:xfrm>
              <a:off x="8237223" y="2508689"/>
              <a:ext cx="880109" cy="880109"/>
            </a:xfrm>
            <a:custGeom>
              <a:avLst/>
              <a:gdLst>
                <a:gd name="connsiteX0" fmla="*/ 441814 w 880109"/>
                <a:gd name="connsiteY0" fmla="*/ 0 h 880109"/>
                <a:gd name="connsiteX1" fmla="*/ 880109 w 880109"/>
                <a:gd name="connsiteY1" fmla="*/ 441815 h 880109"/>
                <a:gd name="connsiteX2" fmla="*/ 441814 w 880109"/>
                <a:gd name="connsiteY2" fmla="*/ 880109 h 880109"/>
                <a:gd name="connsiteX3" fmla="*/ 0 w 880109"/>
                <a:gd name="connsiteY3" fmla="*/ 441815 h 880109"/>
                <a:gd name="connsiteX4" fmla="*/ 441814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4" y="0"/>
                  </a:moveTo>
                  <a:cubicBezTo>
                    <a:pt x="682965" y="0"/>
                    <a:pt x="880109" y="197144"/>
                    <a:pt x="880109" y="441815"/>
                  </a:cubicBezTo>
                  <a:cubicBezTo>
                    <a:pt x="880109" y="682965"/>
                    <a:pt x="682965" y="880109"/>
                    <a:pt x="441814" y="880109"/>
                  </a:cubicBezTo>
                  <a:cubicBezTo>
                    <a:pt x="197144" y="880109"/>
                    <a:pt x="0" y="682965"/>
                    <a:pt x="0" y="441815"/>
                  </a:cubicBezTo>
                  <a:cubicBezTo>
                    <a:pt x="0" y="197144"/>
                    <a:pt x="197144" y="0"/>
                    <a:pt x="44181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37D52650-6CC6-DC7D-C54A-45BB7B9993AD}"/>
                </a:ext>
              </a:extLst>
            </p:cNvPr>
            <p:cNvSpPr/>
            <p:nvPr/>
          </p:nvSpPr>
          <p:spPr bwMode="gray">
            <a:xfrm>
              <a:off x="6477003" y="2508689"/>
              <a:ext cx="880109" cy="880108"/>
            </a:xfrm>
            <a:custGeom>
              <a:avLst/>
              <a:gdLst>
                <a:gd name="connsiteX0" fmla="*/ 0 w 880109"/>
                <a:gd name="connsiteY0" fmla="*/ 880108 h 880108"/>
                <a:gd name="connsiteX1" fmla="*/ 0 w 880109"/>
                <a:gd name="connsiteY1" fmla="*/ 880108 h 880108"/>
                <a:gd name="connsiteX2" fmla="*/ 880109 w 880109"/>
                <a:gd name="connsiteY2" fmla="*/ 880108 h 880108"/>
                <a:gd name="connsiteX3" fmla="*/ 880109 w 880109"/>
                <a:gd name="connsiteY3" fmla="*/ 0 h 880108"/>
                <a:gd name="connsiteX4" fmla="*/ 880108 w 880109"/>
                <a:gd name="connsiteY4" fmla="*/ 0 h 880108"/>
                <a:gd name="connsiteX5" fmla="*/ 0 w 880109"/>
                <a:gd name="connsiteY5" fmla="*/ 880108 h 880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9" h="880108">
                  <a:moveTo>
                    <a:pt x="0" y="880108"/>
                  </a:moveTo>
                  <a:lnTo>
                    <a:pt x="0" y="880108"/>
                  </a:lnTo>
                  <a:lnTo>
                    <a:pt x="880109" y="880108"/>
                  </a:lnTo>
                  <a:cubicBezTo>
                    <a:pt x="880109" y="880108"/>
                    <a:pt x="880109" y="0"/>
                    <a:pt x="880109" y="0"/>
                  </a:cubicBezTo>
                  <a:lnTo>
                    <a:pt x="880108" y="0"/>
                  </a:lnTo>
                  <a:cubicBezTo>
                    <a:pt x="394038" y="0"/>
                    <a:pt x="0" y="394038"/>
                    <a:pt x="0" y="880108"/>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E9DF972B-ACBC-D4CE-3609-AFCD89D57E5E}"/>
                </a:ext>
              </a:extLst>
            </p:cNvPr>
            <p:cNvSpPr/>
            <p:nvPr/>
          </p:nvSpPr>
          <p:spPr bwMode="gray">
            <a:xfrm>
              <a:off x="7357113"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8B064B64-FCFA-7CAC-CA6F-99F9F101DE30}"/>
                </a:ext>
              </a:extLst>
            </p:cNvPr>
            <p:cNvSpPr/>
            <p:nvPr/>
          </p:nvSpPr>
          <p:spPr bwMode="gray">
            <a:xfrm>
              <a:off x="2956561"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02AFA9B6-3AF4-67CB-DB8A-6076AC2F2398}"/>
                </a:ext>
              </a:extLst>
            </p:cNvPr>
            <p:cNvSpPr/>
            <p:nvPr/>
          </p:nvSpPr>
          <p:spPr bwMode="gray">
            <a:xfrm rot="10800000">
              <a:off x="8237224"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0BC148A0-C738-2B5B-4E78-E894DF1A81F7}"/>
                </a:ext>
              </a:extLst>
            </p:cNvPr>
            <p:cNvSpPr/>
            <p:nvPr/>
          </p:nvSpPr>
          <p:spPr bwMode="gray">
            <a:xfrm rot="10800000">
              <a:off x="8237224" y="426890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5" name="Freeform: Shape 94">
              <a:extLst>
                <a:ext uri="{FF2B5EF4-FFF2-40B4-BE49-F238E27FC236}">
                  <a16:creationId xmlns:a16="http://schemas.microsoft.com/office/drawing/2014/main" id="{AAF5A0DE-712E-81C1-BCFC-73511C8A88E4}"/>
                </a:ext>
              </a:extLst>
            </p:cNvPr>
            <p:cNvSpPr/>
            <p:nvPr/>
          </p:nvSpPr>
          <p:spPr bwMode="gray">
            <a:xfrm rot="10800000">
              <a:off x="6477003" y="3388798"/>
              <a:ext cx="1760219" cy="880109"/>
            </a:xfrm>
            <a:custGeom>
              <a:avLst/>
              <a:gdLst>
                <a:gd name="connsiteX0" fmla="*/ 440054 w 1760219"/>
                <a:gd name="connsiteY0" fmla="*/ 0 h 880109"/>
                <a:gd name="connsiteX1" fmla="*/ 1760219 w 1760219"/>
                <a:gd name="connsiteY1" fmla="*/ 0 h 880109"/>
                <a:gd name="connsiteX2" fmla="*/ 1760219 w 1760219"/>
                <a:gd name="connsiteY2" fmla="*/ 880109 h 880109"/>
                <a:gd name="connsiteX3" fmla="*/ 440054 w 1760219"/>
                <a:gd name="connsiteY3" fmla="*/ 880109 h 880109"/>
                <a:gd name="connsiteX4" fmla="*/ 0 w 1760219"/>
                <a:gd name="connsiteY4" fmla="*/ 440055 h 880109"/>
                <a:gd name="connsiteX5" fmla="*/ 0 w 1760219"/>
                <a:gd name="connsiteY5" fmla="*/ 440054 h 880109"/>
                <a:gd name="connsiteX6" fmla="*/ 440054 w 176021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60219" h="880109">
                  <a:moveTo>
                    <a:pt x="440054" y="0"/>
                  </a:moveTo>
                  <a:lnTo>
                    <a:pt x="1760219" y="0"/>
                  </a:ln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6" name="Freeform: Shape 95">
              <a:extLst>
                <a:ext uri="{FF2B5EF4-FFF2-40B4-BE49-F238E27FC236}">
                  <a16:creationId xmlns:a16="http://schemas.microsoft.com/office/drawing/2014/main" id="{3FC39535-9FEF-A19F-7D19-F9F60CE84E05}"/>
                </a:ext>
              </a:extLst>
            </p:cNvPr>
            <p:cNvSpPr/>
            <p:nvPr/>
          </p:nvSpPr>
          <p:spPr bwMode="gray">
            <a:xfrm rot="10800000">
              <a:off x="6477003" y="4268907"/>
              <a:ext cx="1760219" cy="880109"/>
            </a:xfrm>
            <a:custGeom>
              <a:avLst/>
              <a:gdLst>
                <a:gd name="connsiteX0" fmla="*/ 0 w 1760219"/>
                <a:gd name="connsiteY0" fmla="*/ 0 h 880109"/>
                <a:gd name="connsiteX1" fmla="*/ 1760220 w 1760219"/>
                <a:gd name="connsiteY1" fmla="*/ 0 h 880109"/>
                <a:gd name="connsiteX2" fmla="*/ 1760220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20" y="0"/>
                  </a:lnTo>
                  <a:lnTo>
                    <a:pt x="1760220"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grpSp>
    </p:spTree>
    <p:extLst>
      <p:ext uri="{BB962C8B-B14F-4D97-AF65-F5344CB8AC3E}">
        <p14:creationId xmlns:p14="http://schemas.microsoft.com/office/powerpoint/2010/main" val="1073035924"/>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Side and Content Two">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D15C742-79CF-3831-919D-328A98C5B5DE}"/>
              </a:ext>
            </a:extLst>
          </p:cNvPr>
          <p:cNvSpPr>
            <a:spLocks noGrp="1"/>
          </p:cNvSpPr>
          <p:nvPr>
            <p:ph type="title"/>
          </p:nvPr>
        </p:nvSpPr>
        <p:spPr>
          <a:xfrm>
            <a:off x="231078" y="1051560"/>
            <a:ext cx="2942886" cy="1063713"/>
          </a:xfrm>
        </p:spPr>
        <p:txBody>
          <a:bodyPr rIns="0"/>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1FF39629-31A3-FC61-B6BA-74F8B32333BF}"/>
              </a:ext>
            </a:extLst>
          </p:cNvPr>
          <p:cNvSpPr>
            <a:spLocks noGrp="1"/>
          </p:cNvSpPr>
          <p:nvPr>
            <p:ph type="body" sz="quarter" idx="13"/>
          </p:nvPr>
        </p:nvSpPr>
        <p:spPr>
          <a:xfrm>
            <a:off x="231076" y="2275637"/>
            <a:ext cx="2103120" cy="1188720"/>
          </a:xfrm>
          <a:prstGeom prst="rect">
            <a:avLst/>
          </a:prstGeom>
        </p:spPr>
        <p:txBody>
          <a:bodyPr rIns="91440"/>
          <a:lstStyle>
            <a:lvl1pPr marL="0" indent="0">
              <a:lnSpc>
                <a:spcPct val="100000"/>
              </a:lnSpc>
              <a:buNone/>
              <a:defRPr sz="1200"/>
            </a:lvl1pPr>
            <a:lvl2pPr marL="0" indent="0">
              <a:lnSpc>
                <a:spcPct val="100000"/>
              </a:lnSpc>
              <a:buNone/>
              <a:defRPr lang="en-US" sz="1400" kern="1200" dirty="0" smtClean="0">
                <a:solidFill>
                  <a:schemeClr val="tx1"/>
                </a:solidFill>
                <a:latin typeface="+mn-lt"/>
                <a:ea typeface="+mn-ea"/>
                <a:cs typeface="+mn-cs"/>
              </a:defRPr>
            </a:lvl2pPr>
            <a:lvl3pPr>
              <a:lnSpc>
                <a:spcPct val="100000"/>
              </a:lnSpc>
              <a:defRPr lang="en-US" sz="1400" kern="1200" dirty="0" smtClean="0">
                <a:solidFill>
                  <a:schemeClr val="tx1"/>
                </a:solidFill>
                <a:latin typeface="+mn-lt"/>
                <a:ea typeface="+mn-ea"/>
                <a:cs typeface="+mn-cs"/>
              </a:defRPr>
            </a:lvl3pPr>
          </a:lstStyle>
          <a:p>
            <a:pPr lvl="0"/>
            <a:r>
              <a:rPr lang="en-US"/>
              <a:t>Click to edit Master text styles</a:t>
            </a:r>
          </a:p>
          <a:p>
            <a:pPr lvl="1"/>
            <a:r>
              <a:rPr lang="en-US"/>
              <a:t>Second level</a:t>
            </a:r>
          </a:p>
          <a:p>
            <a:pPr lvl="2"/>
            <a:r>
              <a:rPr lang="en-US"/>
              <a:t>Third level</a:t>
            </a:r>
          </a:p>
        </p:txBody>
      </p:sp>
      <p:sp>
        <p:nvSpPr>
          <p:cNvPr id="10" name="Text Placeholder 2">
            <a:extLst>
              <a:ext uri="{FF2B5EF4-FFF2-40B4-BE49-F238E27FC236}">
                <a16:creationId xmlns:a16="http://schemas.microsoft.com/office/drawing/2014/main" id="{5C821554-0648-2B5A-B7D5-E085E0B776DB}"/>
              </a:ext>
            </a:extLst>
          </p:cNvPr>
          <p:cNvSpPr>
            <a:spLocks noGrp="1"/>
          </p:cNvSpPr>
          <p:nvPr>
            <p:ph type="body" idx="15" hasCustomPrompt="1"/>
          </p:nvPr>
        </p:nvSpPr>
        <p:spPr>
          <a:xfrm>
            <a:off x="3789778" y="1635213"/>
            <a:ext cx="3474720" cy="457200"/>
          </a:xfrm>
          <a:prstGeom prst="rect">
            <a:avLst/>
          </a:prstGeom>
        </p:spPr>
        <p:txBody>
          <a:bodyPr anchor="t" anchorCtr="0"/>
          <a:lstStyle>
            <a:lvl1pPr marL="0" indent="0">
              <a:buNone/>
              <a:defRPr lang="en-US" sz="1200" b="1" kern="1200" cap="all" spc="220" baseline="0" dirty="0" smtClean="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styles</a:t>
            </a:r>
          </a:p>
        </p:txBody>
      </p:sp>
      <p:sp>
        <p:nvSpPr>
          <p:cNvPr id="11" name="Text Placeholder 4">
            <a:extLst>
              <a:ext uri="{FF2B5EF4-FFF2-40B4-BE49-F238E27FC236}">
                <a16:creationId xmlns:a16="http://schemas.microsoft.com/office/drawing/2014/main" id="{6961B0DA-3841-17BE-67C8-91826EB46F4F}"/>
              </a:ext>
            </a:extLst>
          </p:cNvPr>
          <p:cNvSpPr>
            <a:spLocks noGrp="1"/>
          </p:cNvSpPr>
          <p:nvPr>
            <p:ph type="body" sz="quarter" idx="3" hasCustomPrompt="1"/>
          </p:nvPr>
        </p:nvSpPr>
        <p:spPr>
          <a:xfrm>
            <a:off x="8538963" y="1635213"/>
            <a:ext cx="3474720" cy="457200"/>
          </a:xfrm>
          <a:prstGeom prst="rect">
            <a:avLst/>
          </a:prstGeom>
        </p:spPr>
        <p:txBody>
          <a:bodyPr anchor="t" anchorCtr="0"/>
          <a:lstStyle>
            <a:lvl1pPr marL="0" indent="0">
              <a:buNone/>
              <a:defRPr lang="en-US" sz="1200" b="1" kern="1200" cap="all" spc="220" baseline="0" dirty="0" smtClean="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1000"/>
              </a:spcBef>
              <a:buFont typeface="Arial" panose="020B0604020202020204" pitchFamily="34" charset="0"/>
              <a:buNone/>
            </a:pPr>
            <a:r>
              <a:rPr lang="en-US"/>
              <a:t>Click to edit Master styles</a:t>
            </a:r>
          </a:p>
        </p:txBody>
      </p:sp>
    </p:spTree>
    <p:extLst>
      <p:ext uri="{BB962C8B-B14F-4D97-AF65-F5344CB8AC3E}">
        <p14:creationId xmlns:p14="http://schemas.microsoft.com/office/powerpoint/2010/main" val="1094201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Closing -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hasCustomPrompt="1"/>
          </p:nvPr>
        </p:nvSpPr>
        <p:spPr>
          <a:xfrm>
            <a:off x="4037216" y="1149678"/>
            <a:ext cx="4184072" cy="893180"/>
          </a:xfrm>
        </p:spPr>
        <p:txBody>
          <a:bodyPr anchor="t" anchorCtr="0">
            <a:noAutofit/>
          </a:bodyPr>
          <a:lstStyle>
            <a:lvl1pPr algn="ctr">
              <a:lnSpc>
                <a:spcPct val="90000"/>
              </a:lnSpc>
              <a:defRPr sz="6600">
                <a:solidFill>
                  <a:schemeClr val="bg2"/>
                </a:solidFill>
              </a:defRPr>
            </a:lvl1pPr>
          </a:lstStyle>
          <a:p>
            <a:r>
              <a:rPr lang="en-US"/>
              <a:t>Thank you.</a:t>
            </a:r>
          </a:p>
        </p:txBody>
      </p:sp>
      <p:sp>
        <p:nvSpPr>
          <p:cNvPr id="3" name="Subtitle 2">
            <a:extLst>
              <a:ext uri="{FF2B5EF4-FFF2-40B4-BE49-F238E27FC236}">
                <a16:creationId xmlns:a16="http://schemas.microsoft.com/office/drawing/2014/main" id="{3585C169-6272-457A-8024-7D541A007B5D}"/>
              </a:ext>
            </a:extLst>
          </p:cNvPr>
          <p:cNvSpPr>
            <a:spLocks noGrp="1"/>
          </p:cNvSpPr>
          <p:nvPr>
            <p:ph type="subTitle" idx="1"/>
          </p:nvPr>
        </p:nvSpPr>
        <p:spPr>
          <a:xfrm>
            <a:off x="228601" y="1716991"/>
            <a:ext cx="3470564" cy="1629251"/>
          </a:xfrm>
          <a:prstGeom prst="rect">
            <a:avLst/>
          </a:prstGeom>
        </p:spPr>
        <p:txBody>
          <a:bodyPr>
            <a:noAutofit/>
          </a:bodyPr>
          <a:lstStyle>
            <a:lvl1pPr marL="0" indent="0" algn="l">
              <a:lnSpc>
                <a:spcPct val="100000"/>
              </a:lnSpc>
              <a:spcBef>
                <a:spcPts val="0"/>
              </a:spcBef>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7" name="Straight Connector 6">
            <a:extLst>
              <a:ext uri="{FF2B5EF4-FFF2-40B4-BE49-F238E27FC236}">
                <a16:creationId xmlns:a16="http://schemas.microsoft.com/office/drawing/2014/main" id="{B367EEC6-554F-5007-918F-925B2BA9122F}"/>
              </a:ext>
            </a:extLst>
          </p:cNvPr>
          <p:cNvCxnSpPr/>
          <p:nvPr userDrawn="1"/>
        </p:nvCxnSpPr>
        <p:spPr>
          <a:xfrm>
            <a:off x="228601" y="1377927"/>
            <a:ext cx="3470564"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62F75A0-70A4-4DC7-CCA3-10B329EC2859}"/>
              </a:ext>
              <a:ext uri="{C183D7F6-B498-43B3-948B-1728B52AA6E4}">
                <adec:decorative xmlns:adec="http://schemas.microsoft.com/office/drawing/2017/decorative" val="1"/>
              </a:ext>
            </a:extLst>
          </p:cNvPr>
          <p:cNvGrpSpPr>
            <a:grpSpLocks noChangeAspect="1"/>
          </p:cNvGrpSpPr>
          <p:nvPr userDrawn="1"/>
        </p:nvGrpSpPr>
        <p:grpSpPr bwMode="gray">
          <a:xfrm>
            <a:off x="228600" y="3511756"/>
            <a:ext cx="11704320" cy="2926081"/>
            <a:chOff x="1196340" y="2508687"/>
            <a:chExt cx="10561320" cy="2640331"/>
          </a:xfrm>
          <a:solidFill>
            <a:srgbClr val="1E1E1E"/>
          </a:solidFill>
        </p:grpSpPr>
        <p:sp>
          <p:nvSpPr>
            <p:cNvPr id="8" name="Freeform: Shape 67">
              <a:extLst>
                <a:ext uri="{FF2B5EF4-FFF2-40B4-BE49-F238E27FC236}">
                  <a16:creationId xmlns:a16="http://schemas.microsoft.com/office/drawing/2014/main" id="{E42E3C8F-A535-F031-7531-3F96A58B7113}"/>
                </a:ext>
              </a:extLst>
            </p:cNvPr>
            <p:cNvSpPr/>
            <p:nvPr/>
          </p:nvSpPr>
          <p:spPr bwMode="gray">
            <a:xfrm>
              <a:off x="1196340" y="2508689"/>
              <a:ext cx="880108" cy="880109"/>
            </a:xfrm>
            <a:custGeom>
              <a:avLst/>
              <a:gdLst>
                <a:gd name="connsiteX0" fmla="*/ 880108 w 880108"/>
                <a:gd name="connsiteY0" fmla="*/ 880109 h 880109"/>
                <a:gd name="connsiteX1" fmla="*/ 880108 w 880108"/>
                <a:gd name="connsiteY1" fmla="*/ 880109 h 880109"/>
                <a:gd name="connsiteX2" fmla="*/ 880108 w 880108"/>
                <a:gd name="connsiteY2" fmla="*/ 0 h 880109"/>
                <a:gd name="connsiteX3" fmla="*/ 0 w 880108"/>
                <a:gd name="connsiteY3" fmla="*/ 0 h 880109"/>
                <a:gd name="connsiteX4" fmla="*/ 0 w 880108"/>
                <a:gd name="connsiteY4" fmla="*/ 1 h 880109"/>
                <a:gd name="connsiteX5" fmla="*/ 880108 w 880108"/>
                <a:gd name="connsiteY5" fmla="*/ 880109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880108" y="880109"/>
                  </a:moveTo>
                  <a:lnTo>
                    <a:pt x="880108" y="880109"/>
                  </a:lnTo>
                  <a:cubicBezTo>
                    <a:pt x="880108" y="880109"/>
                    <a:pt x="880108" y="0"/>
                    <a:pt x="880108" y="0"/>
                  </a:cubicBezTo>
                  <a:lnTo>
                    <a:pt x="0" y="0"/>
                  </a:lnTo>
                  <a:cubicBezTo>
                    <a:pt x="0" y="0"/>
                    <a:pt x="0" y="1"/>
                    <a:pt x="0" y="1"/>
                  </a:cubicBezTo>
                  <a:cubicBezTo>
                    <a:pt x="0" y="486071"/>
                    <a:pt x="394038" y="880109"/>
                    <a:pt x="880108" y="880109"/>
                  </a:cubicBezTo>
                  <a:close/>
                </a:path>
              </a:pathLst>
            </a:custGeom>
            <a:grpFill/>
            <a:ln w="6350" cap="flat">
              <a:noFill/>
              <a:prstDash val="solid"/>
              <a:miter/>
            </a:ln>
          </p:spPr>
          <p:txBody>
            <a:bodyPr rtlCol="0" anchor="ctr"/>
            <a:lstStyle/>
            <a:p>
              <a:endParaRPr lang="en-US" dirty="0"/>
            </a:p>
          </p:txBody>
        </p:sp>
        <p:sp>
          <p:nvSpPr>
            <p:cNvPr id="9" name="Freeform: Shape 68">
              <a:extLst>
                <a:ext uri="{FF2B5EF4-FFF2-40B4-BE49-F238E27FC236}">
                  <a16:creationId xmlns:a16="http://schemas.microsoft.com/office/drawing/2014/main" id="{6CD99D30-92CE-FBCD-6FCC-AB2BF8AAEA53}"/>
                </a:ext>
              </a:extLst>
            </p:cNvPr>
            <p:cNvSpPr/>
            <p:nvPr/>
          </p:nvSpPr>
          <p:spPr bwMode="gray">
            <a:xfrm>
              <a:off x="2076450"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10" name="Freeform: Shape 69">
              <a:extLst>
                <a:ext uri="{FF2B5EF4-FFF2-40B4-BE49-F238E27FC236}">
                  <a16:creationId xmlns:a16="http://schemas.microsoft.com/office/drawing/2014/main" id="{4B957C82-91E0-A2BF-23F3-B6723E7F3390}"/>
                </a:ext>
              </a:extLst>
            </p:cNvPr>
            <p:cNvSpPr/>
            <p:nvPr/>
          </p:nvSpPr>
          <p:spPr bwMode="gray">
            <a:xfrm>
              <a:off x="1196340" y="4268907"/>
              <a:ext cx="1760219" cy="880109"/>
            </a:xfrm>
            <a:custGeom>
              <a:avLst/>
              <a:gdLst>
                <a:gd name="connsiteX0" fmla="*/ 0 w 1760219"/>
                <a:gd name="connsiteY0" fmla="*/ 0 h 880109"/>
                <a:gd name="connsiteX1" fmla="*/ 1760219 w 1760219"/>
                <a:gd name="connsiteY1" fmla="*/ 0 h 880109"/>
                <a:gd name="connsiteX2" fmla="*/ 1760219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19" y="0"/>
                  </a:lnTo>
                  <a:lnTo>
                    <a:pt x="1760219" y="880109"/>
                  </a:lnTo>
                  <a:lnTo>
                    <a:pt x="0" y="880109"/>
                  </a:lnTo>
                  <a:close/>
                </a:path>
              </a:pathLst>
            </a:custGeom>
            <a:grpFill/>
            <a:ln w="6350" cap="flat">
              <a:noFill/>
              <a:prstDash val="solid"/>
              <a:miter/>
            </a:ln>
          </p:spPr>
          <p:txBody>
            <a:bodyPr rtlCol="0" anchor="ctr"/>
            <a:lstStyle/>
            <a:p>
              <a:endParaRPr lang="en-US" dirty="0"/>
            </a:p>
          </p:txBody>
        </p:sp>
        <p:sp>
          <p:nvSpPr>
            <p:cNvPr id="11" name="Freeform: Shape 70">
              <a:extLst>
                <a:ext uri="{FF2B5EF4-FFF2-40B4-BE49-F238E27FC236}">
                  <a16:creationId xmlns:a16="http://schemas.microsoft.com/office/drawing/2014/main" id="{1144DE8D-C3A4-08D5-0CC8-37C914FE9E9A}"/>
                </a:ext>
              </a:extLst>
            </p:cNvPr>
            <p:cNvSpPr/>
            <p:nvPr/>
          </p:nvSpPr>
          <p:spPr bwMode="gray">
            <a:xfrm>
              <a:off x="1196340"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2" name="Freeform: Shape 71">
              <a:extLst>
                <a:ext uri="{FF2B5EF4-FFF2-40B4-BE49-F238E27FC236}">
                  <a16:creationId xmlns:a16="http://schemas.microsoft.com/office/drawing/2014/main" id="{4F77FA5D-4172-9AA6-5E71-EA297C76905F}"/>
                </a:ext>
              </a:extLst>
            </p:cNvPr>
            <p:cNvSpPr/>
            <p:nvPr/>
          </p:nvSpPr>
          <p:spPr bwMode="gray">
            <a:xfrm rot="10800000">
              <a:off x="2956561"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3" name="Freeform: Shape 72">
              <a:extLst>
                <a:ext uri="{FF2B5EF4-FFF2-40B4-BE49-F238E27FC236}">
                  <a16:creationId xmlns:a16="http://schemas.microsoft.com/office/drawing/2014/main" id="{116300CB-C9E0-9A43-104B-F2AB807AC2E8}"/>
                </a:ext>
              </a:extLst>
            </p:cNvPr>
            <p:cNvSpPr/>
            <p:nvPr/>
          </p:nvSpPr>
          <p:spPr bwMode="gray">
            <a:xfrm rot="10800000">
              <a:off x="2956561" y="4268907"/>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4" name="Freeform: Shape 73">
              <a:extLst>
                <a:ext uri="{FF2B5EF4-FFF2-40B4-BE49-F238E27FC236}">
                  <a16:creationId xmlns:a16="http://schemas.microsoft.com/office/drawing/2014/main" id="{21BC4363-9104-D536-40D1-6FF0D220558C}"/>
                </a:ext>
              </a:extLst>
            </p:cNvPr>
            <p:cNvSpPr/>
            <p:nvPr/>
          </p:nvSpPr>
          <p:spPr bwMode="gray">
            <a:xfrm>
              <a:off x="2076450" y="3388798"/>
              <a:ext cx="880109" cy="880109"/>
            </a:xfrm>
            <a:custGeom>
              <a:avLst/>
              <a:gdLst>
                <a:gd name="connsiteX0" fmla="*/ 441815 w 880109"/>
                <a:gd name="connsiteY0" fmla="*/ 0 h 880109"/>
                <a:gd name="connsiteX1" fmla="*/ 880109 w 880109"/>
                <a:gd name="connsiteY1" fmla="*/ 441815 h 880109"/>
                <a:gd name="connsiteX2" fmla="*/ 441815 w 880109"/>
                <a:gd name="connsiteY2" fmla="*/ 880109 h 880109"/>
                <a:gd name="connsiteX3" fmla="*/ 0 w 880109"/>
                <a:gd name="connsiteY3" fmla="*/ 441815 h 880109"/>
                <a:gd name="connsiteX4" fmla="*/ 441815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5" y="0"/>
                  </a:moveTo>
                  <a:cubicBezTo>
                    <a:pt x="682965" y="0"/>
                    <a:pt x="880109" y="197145"/>
                    <a:pt x="880109" y="441815"/>
                  </a:cubicBezTo>
                  <a:cubicBezTo>
                    <a:pt x="880109" y="682965"/>
                    <a:pt x="682965" y="880109"/>
                    <a:pt x="441815" y="880109"/>
                  </a:cubicBezTo>
                  <a:cubicBezTo>
                    <a:pt x="197144" y="880109"/>
                    <a:pt x="0" y="682965"/>
                    <a:pt x="0" y="441815"/>
                  </a:cubicBezTo>
                  <a:cubicBezTo>
                    <a:pt x="0" y="197145"/>
                    <a:pt x="197144" y="0"/>
                    <a:pt x="441815" y="0"/>
                  </a:cubicBezTo>
                  <a:close/>
                </a:path>
              </a:pathLst>
            </a:custGeom>
            <a:grpFill/>
            <a:ln w="6350" cap="flat">
              <a:noFill/>
              <a:prstDash val="solid"/>
              <a:miter/>
            </a:ln>
          </p:spPr>
          <p:txBody>
            <a:bodyPr rtlCol="0" anchor="ctr"/>
            <a:lstStyle/>
            <a:p>
              <a:endParaRPr lang="en-US" dirty="0"/>
            </a:p>
          </p:txBody>
        </p:sp>
        <p:sp>
          <p:nvSpPr>
            <p:cNvPr id="16" name="Freeform: Shape 74">
              <a:extLst>
                <a:ext uri="{FF2B5EF4-FFF2-40B4-BE49-F238E27FC236}">
                  <a16:creationId xmlns:a16="http://schemas.microsoft.com/office/drawing/2014/main" id="{12BD3D00-31E9-2F3D-6242-381840A38F9F}"/>
                </a:ext>
              </a:extLst>
            </p:cNvPr>
            <p:cNvSpPr/>
            <p:nvPr/>
          </p:nvSpPr>
          <p:spPr bwMode="gray">
            <a:xfrm>
              <a:off x="5596890"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5" y="880109"/>
                    <a:pt x="438294" y="880109"/>
                  </a:cubicBezTo>
                  <a:cubicBezTo>
                    <a:pt x="197144" y="880109"/>
                    <a:pt x="0" y="682965"/>
                    <a:pt x="0" y="441815"/>
                  </a:cubicBezTo>
                  <a:cubicBezTo>
                    <a:pt x="0" y="197145"/>
                    <a:pt x="197144" y="0"/>
                    <a:pt x="438294" y="0"/>
                  </a:cubicBezTo>
                  <a:cubicBezTo>
                    <a:pt x="682965" y="0"/>
                    <a:pt x="880109" y="197145"/>
                    <a:pt x="880109" y="441815"/>
                  </a:cubicBezTo>
                  <a:close/>
                </a:path>
              </a:pathLst>
            </a:custGeom>
            <a:grpFill/>
            <a:ln w="6350" cap="flat">
              <a:noFill/>
              <a:prstDash val="solid"/>
              <a:miter/>
            </a:ln>
          </p:spPr>
          <p:txBody>
            <a:bodyPr rtlCol="0" anchor="ctr"/>
            <a:lstStyle/>
            <a:p>
              <a:endParaRPr lang="en-US" dirty="0"/>
            </a:p>
          </p:txBody>
        </p:sp>
        <p:sp>
          <p:nvSpPr>
            <p:cNvPr id="17" name="Freeform: Shape 75">
              <a:extLst>
                <a:ext uri="{FF2B5EF4-FFF2-40B4-BE49-F238E27FC236}">
                  <a16:creationId xmlns:a16="http://schemas.microsoft.com/office/drawing/2014/main" id="{7AEC88AC-53FE-B9D4-1640-97F33C7A23B1}"/>
                </a:ext>
              </a:extLst>
            </p:cNvPr>
            <p:cNvSpPr/>
            <p:nvPr/>
          </p:nvSpPr>
          <p:spPr bwMode="gray">
            <a:xfrm>
              <a:off x="5596891" y="2508687"/>
              <a:ext cx="880108" cy="880109"/>
            </a:xfrm>
            <a:custGeom>
              <a:avLst/>
              <a:gdLst>
                <a:gd name="connsiteX0" fmla="*/ 0 w 880108"/>
                <a:gd name="connsiteY0" fmla="*/ 0 h 880109"/>
                <a:gd name="connsiteX1" fmla="*/ 0 w 880108"/>
                <a:gd name="connsiteY1" fmla="*/ 0 h 880109"/>
                <a:gd name="connsiteX2" fmla="*/ 0 w 880108"/>
                <a:gd name="connsiteY2" fmla="*/ 880109 h 880109"/>
                <a:gd name="connsiteX3" fmla="*/ 880109 w 880108"/>
                <a:gd name="connsiteY3" fmla="*/ 880109 h 880109"/>
                <a:gd name="connsiteX4" fmla="*/ 880109 w 880108"/>
                <a:gd name="connsiteY4" fmla="*/ 880108 h 880109"/>
                <a:gd name="connsiteX5" fmla="*/ 0 w 880108"/>
                <a:gd name="connsiteY5"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0" y="0"/>
                  </a:moveTo>
                  <a:lnTo>
                    <a:pt x="0" y="0"/>
                  </a:lnTo>
                  <a:cubicBezTo>
                    <a:pt x="0" y="0"/>
                    <a:pt x="0" y="880109"/>
                    <a:pt x="0" y="880109"/>
                  </a:cubicBezTo>
                  <a:lnTo>
                    <a:pt x="880109" y="880109"/>
                  </a:lnTo>
                  <a:cubicBezTo>
                    <a:pt x="880109" y="880109"/>
                    <a:pt x="880109" y="880108"/>
                    <a:pt x="880109" y="880108"/>
                  </a:cubicBezTo>
                  <a:cubicBezTo>
                    <a:pt x="880109" y="394038"/>
                    <a:pt x="486070" y="0"/>
                    <a:pt x="0" y="0"/>
                  </a:cubicBezTo>
                  <a:close/>
                </a:path>
              </a:pathLst>
            </a:custGeom>
            <a:grpFill/>
            <a:ln w="6350" cap="flat">
              <a:noFill/>
              <a:prstDash val="solid"/>
              <a:miter/>
            </a:ln>
          </p:spPr>
          <p:txBody>
            <a:bodyPr rtlCol="0" anchor="ctr"/>
            <a:lstStyle/>
            <a:p>
              <a:endParaRPr lang="en-US" dirty="0"/>
            </a:p>
          </p:txBody>
        </p:sp>
        <p:sp>
          <p:nvSpPr>
            <p:cNvPr id="18" name="Freeform: Shape 76">
              <a:extLst>
                <a:ext uri="{FF2B5EF4-FFF2-40B4-BE49-F238E27FC236}">
                  <a16:creationId xmlns:a16="http://schemas.microsoft.com/office/drawing/2014/main" id="{ED180FD9-F7C2-93C6-3D35-EFD330D5F8C3}"/>
                </a:ext>
              </a:extLst>
            </p:cNvPr>
            <p:cNvSpPr/>
            <p:nvPr/>
          </p:nvSpPr>
          <p:spPr bwMode="gray">
            <a:xfrm rot="5400000">
              <a:off x="559689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19" name="Freeform: Shape 77">
              <a:extLst>
                <a:ext uri="{FF2B5EF4-FFF2-40B4-BE49-F238E27FC236}">
                  <a16:creationId xmlns:a16="http://schemas.microsoft.com/office/drawing/2014/main" id="{DB8459F0-1C30-7086-4D5F-4EB881DD1923}"/>
                </a:ext>
              </a:extLst>
            </p:cNvPr>
            <p:cNvSpPr/>
            <p:nvPr/>
          </p:nvSpPr>
          <p:spPr bwMode="gray">
            <a:xfrm rot="16200000">
              <a:off x="4716781"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0" name="Freeform: Shape 78">
              <a:extLst>
                <a:ext uri="{FF2B5EF4-FFF2-40B4-BE49-F238E27FC236}">
                  <a16:creationId xmlns:a16="http://schemas.microsoft.com/office/drawing/2014/main" id="{60EEEF20-2DEC-BCC2-0DC3-49A6513FD571}"/>
                </a:ext>
              </a:extLst>
            </p:cNvPr>
            <p:cNvSpPr/>
            <p:nvPr/>
          </p:nvSpPr>
          <p:spPr bwMode="gray">
            <a:xfrm rot="16200000">
              <a:off x="383667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1" name="Freeform: Shape 79">
              <a:extLst>
                <a:ext uri="{FF2B5EF4-FFF2-40B4-BE49-F238E27FC236}">
                  <a16:creationId xmlns:a16="http://schemas.microsoft.com/office/drawing/2014/main" id="{0ADC56A3-214C-04C2-7C4C-9B6D15A8987E}"/>
                </a:ext>
              </a:extLst>
            </p:cNvPr>
            <p:cNvSpPr/>
            <p:nvPr/>
          </p:nvSpPr>
          <p:spPr bwMode="gray">
            <a:xfrm rot="16200000">
              <a:off x="4276727" y="2948743"/>
              <a:ext cx="1760219" cy="880109"/>
            </a:xfrm>
            <a:custGeom>
              <a:avLst/>
              <a:gdLst>
                <a:gd name="connsiteX0" fmla="*/ 440054 w 1760219"/>
                <a:gd name="connsiteY0" fmla="*/ 0 h 880109"/>
                <a:gd name="connsiteX1" fmla="*/ 880111 w 1760219"/>
                <a:gd name="connsiteY1" fmla="*/ 0 h 880109"/>
                <a:gd name="connsiteX2" fmla="*/ 1760219 w 1760219"/>
                <a:gd name="connsiteY2" fmla="*/ 880108 h 880109"/>
                <a:gd name="connsiteX3" fmla="*/ 1760219 w 1760219"/>
                <a:gd name="connsiteY3" fmla="*/ 880109 h 880109"/>
                <a:gd name="connsiteX4" fmla="*/ 440054 w 1760219"/>
                <a:gd name="connsiteY4" fmla="*/ 880109 h 880109"/>
                <a:gd name="connsiteX5" fmla="*/ 0 w 1760219"/>
                <a:gd name="connsiteY5" fmla="*/ 440055 h 880109"/>
                <a:gd name="connsiteX6" fmla="*/ 0 w 1760219"/>
                <a:gd name="connsiteY6" fmla="*/ 440054 h 880109"/>
                <a:gd name="connsiteX7" fmla="*/ 440054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2" name="Freeform: Shape 80">
              <a:extLst>
                <a:ext uri="{FF2B5EF4-FFF2-40B4-BE49-F238E27FC236}">
                  <a16:creationId xmlns:a16="http://schemas.microsoft.com/office/drawing/2014/main" id="{DB4C5DF1-DA75-0B52-2770-BAAE7CD8906E}"/>
                </a:ext>
              </a:extLst>
            </p:cNvPr>
            <p:cNvSpPr/>
            <p:nvPr/>
          </p:nvSpPr>
          <p:spPr bwMode="gray">
            <a:xfrm rot="16200000">
              <a:off x="339661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grpFill/>
            <a:ln w="6350" cap="flat">
              <a:noFill/>
              <a:prstDash val="solid"/>
              <a:miter/>
            </a:ln>
          </p:spPr>
          <p:txBody>
            <a:bodyPr rtlCol="0" anchor="ctr"/>
            <a:lstStyle/>
            <a:p>
              <a:endParaRPr lang="en-US" dirty="0"/>
            </a:p>
          </p:txBody>
        </p:sp>
        <p:sp>
          <p:nvSpPr>
            <p:cNvPr id="23" name="Freeform: Shape 81">
              <a:extLst>
                <a:ext uri="{FF2B5EF4-FFF2-40B4-BE49-F238E27FC236}">
                  <a16:creationId xmlns:a16="http://schemas.microsoft.com/office/drawing/2014/main" id="{4DF44BB1-9642-1742-8177-B08C86772DAA}"/>
                </a:ext>
              </a:extLst>
            </p:cNvPr>
            <p:cNvSpPr/>
            <p:nvPr/>
          </p:nvSpPr>
          <p:spPr bwMode="gray">
            <a:xfrm>
              <a:off x="10877551"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4" y="880109"/>
                    <a:pt x="438294" y="880109"/>
                  </a:cubicBezTo>
                  <a:cubicBezTo>
                    <a:pt x="197144" y="880109"/>
                    <a:pt x="0" y="682965"/>
                    <a:pt x="0" y="441815"/>
                  </a:cubicBezTo>
                  <a:cubicBezTo>
                    <a:pt x="0" y="197145"/>
                    <a:pt x="197144" y="0"/>
                    <a:pt x="438294" y="0"/>
                  </a:cubicBezTo>
                  <a:cubicBezTo>
                    <a:pt x="682964" y="0"/>
                    <a:pt x="880109" y="197145"/>
                    <a:pt x="880109" y="441815"/>
                  </a:cubicBezTo>
                  <a:close/>
                </a:path>
              </a:pathLst>
            </a:custGeom>
            <a:grpFill/>
            <a:ln w="6350" cap="flat">
              <a:noFill/>
              <a:prstDash val="solid"/>
              <a:miter/>
            </a:ln>
          </p:spPr>
          <p:txBody>
            <a:bodyPr rtlCol="0" anchor="ctr"/>
            <a:lstStyle/>
            <a:p>
              <a:endParaRPr lang="en-US" dirty="0"/>
            </a:p>
          </p:txBody>
        </p:sp>
        <p:sp>
          <p:nvSpPr>
            <p:cNvPr id="24" name="Freeform: Shape 82">
              <a:extLst>
                <a:ext uri="{FF2B5EF4-FFF2-40B4-BE49-F238E27FC236}">
                  <a16:creationId xmlns:a16="http://schemas.microsoft.com/office/drawing/2014/main" id="{B333C1A9-A88B-8177-9CCE-E7C77744BC7F}"/>
                </a:ext>
              </a:extLst>
            </p:cNvPr>
            <p:cNvSpPr/>
            <p:nvPr/>
          </p:nvSpPr>
          <p:spPr bwMode="gray">
            <a:xfrm rot="5400000">
              <a:off x="1087755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25" name="Freeform: Shape 83">
              <a:extLst>
                <a:ext uri="{FF2B5EF4-FFF2-40B4-BE49-F238E27FC236}">
                  <a16:creationId xmlns:a16="http://schemas.microsoft.com/office/drawing/2014/main" id="{A2D823B1-86C2-3EB4-84F4-075C02E85B20}"/>
                </a:ext>
              </a:extLst>
            </p:cNvPr>
            <p:cNvSpPr/>
            <p:nvPr/>
          </p:nvSpPr>
          <p:spPr bwMode="gray">
            <a:xfrm rot="5400000">
              <a:off x="10877550" y="250868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26" name="Freeform: Shape 84">
              <a:extLst>
                <a:ext uri="{FF2B5EF4-FFF2-40B4-BE49-F238E27FC236}">
                  <a16:creationId xmlns:a16="http://schemas.microsoft.com/office/drawing/2014/main" id="{D997AC53-6D01-C4F3-D9A6-F7579AEB15CA}"/>
                </a:ext>
              </a:extLst>
            </p:cNvPr>
            <p:cNvSpPr/>
            <p:nvPr/>
          </p:nvSpPr>
          <p:spPr bwMode="gray">
            <a:xfrm rot="16200000">
              <a:off x="9997441" y="4268908"/>
              <a:ext cx="880109" cy="880109"/>
            </a:xfrm>
            <a:custGeom>
              <a:avLst/>
              <a:gdLst>
                <a:gd name="connsiteX0" fmla="*/ 440054 w 880109"/>
                <a:gd name="connsiteY0" fmla="*/ 0 h 880109"/>
                <a:gd name="connsiteX1" fmla="*/ 880110 w 880109"/>
                <a:gd name="connsiteY1" fmla="*/ 0 h 880109"/>
                <a:gd name="connsiteX2" fmla="*/ 880110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10" y="0"/>
                  </a:lnTo>
                  <a:lnTo>
                    <a:pt x="880110"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7" name="Freeform: Shape 85">
              <a:extLst>
                <a:ext uri="{FF2B5EF4-FFF2-40B4-BE49-F238E27FC236}">
                  <a16:creationId xmlns:a16="http://schemas.microsoft.com/office/drawing/2014/main" id="{C825C9C3-0106-A073-AD1F-6680A094E1D0}"/>
                </a:ext>
              </a:extLst>
            </p:cNvPr>
            <p:cNvSpPr/>
            <p:nvPr/>
          </p:nvSpPr>
          <p:spPr bwMode="gray">
            <a:xfrm rot="16200000">
              <a:off x="911733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8" name="Freeform: Shape 86">
              <a:extLst>
                <a:ext uri="{FF2B5EF4-FFF2-40B4-BE49-F238E27FC236}">
                  <a16:creationId xmlns:a16="http://schemas.microsoft.com/office/drawing/2014/main" id="{7DE67690-A26F-3155-8EBA-9A46CFA89800}"/>
                </a:ext>
              </a:extLst>
            </p:cNvPr>
            <p:cNvSpPr/>
            <p:nvPr/>
          </p:nvSpPr>
          <p:spPr bwMode="gray">
            <a:xfrm rot="16200000">
              <a:off x="9557387" y="2948743"/>
              <a:ext cx="1760218" cy="880109"/>
            </a:xfrm>
            <a:custGeom>
              <a:avLst/>
              <a:gdLst>
                <a:gd name="connsiteX0" fmla="*/ 440054 w 1760218"/>
                <a:gd name="connsiteY0" fmla="*/ 0 h 880109"/>
                <a:gd name="connsiteX1" fmla="*/ 880111 w 1760218"/>
                <a:gd name="connsiteY1" fmla="*/ 0 h 880109"/>
                <a:gd name="connsiteX2" fmla="*/ 1760219 w 1760218"/>
                <a:gd name="connsiteY2" fmla="*/ 880108 h 880109"/>
                <a:gd name="connsiteX3" fmla="*/ 1760219 w 1760218"/>
                <a:gd name="connsiteY3" fmla="*/ 880109 h 880109"/>
                <a:gd name="connsiteX4" fmla="*/ 440054 w 1760218"/>
                <a:gd name="connsiteY4" fmla="*/ 880109 h 880109"/>
                <a:gd name="connsiteX5" fmla="*/ 0 w 1760218"/>
                <a:gd name="connsiteY5" fmla="*/ 440055 h 880109"/>
                <a:gd name="connsiteX6" fmla="*/ 0 w 1760218"/>
                <a:gd name="connsiteY6" fmla="*/ 440054 h 880109"/>
                <a:gd name="connsiteX7" fmla="*/ 440054 w 1760218"/>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8"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9" name="Freeform: Shape 87">
              <a:extLst>
                <a:ext uri="{FF2B5EF4-FFF2-40B4-BE49-F238E27FC236}">
                  <a16:creationId xmlns:a16="http://schemas.microsoft.com/office/drawing/2014/main" id="{398D4329-1BA3-506F-B074-1CA81E08F2BE}"/>
                </a:ext>
              </a:extLst>
            </p:cNvPr>
            <p:cNvSpPr/>
            <p:nvPr/>
          </p:nvSpPr>
          <p:spPr bwMode="gray">
            <a:xfrm rot="16200000">
              <a:off x="867727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grpFill/>
            <a:ln w="6350" cap="flat">
              <a:noFill/>
              <a:prstDash val="solid"/>
              <a:miter/>
            </a:ln>
          </p:spPr>
          <p:txBody>
            <a:bodyPr rtlCol="0" anchor="ctr"/>
            <a:lstStyle/>
            <a:p>
              <a:endParaRPr lang="en-US" dirty="0"/>
            </a:p>
          </p:txBody>
        </p:sp>
        <p:sp>
          <p:nvSpPr>
            <p:cNvPr id="30" name="Freeform: Shape 88">
              <a:extLst>
                <a:ext uri="{FF2B5EF4-FFF2-40B4-BE49-F238E27FC236}">
                  <a16:creationId xmlns:a16="http://schemas.microsoft.com/office/drawing/2014/main" id="{72FB56DF-8992-6077-5732-338F290848BF}"/>
                </a:ext>
              </a:extLst>
            </p:cNvPr>
            <p:cNvSpPr/>
            <p:nvPr/>
          </p:nvSpPr>
          <p:spPr bwMode="gray">
            <a:xfrm>
              <a:off x="8237223" y="2508689"/>
              <a:ext cx="880109" cy="880109"/>
            </a:xfrm>
            <a:custGeom>
              <a:avLst/>
              <a:gdLst>
                <a:gd name="connsiteX0" fmla="*/ 441814 w 880109"/>
                <a:gd name="connsiteY0" fmla="*/ 0 h 880109"/>
                <a:gd name="connsiteX1" fmla="*/ 880109 w 880109"/>
                <a:gd name="connsiteY1" fmla="*/ 441815 h 880109"/>
                <a:gd name="connsiteX2" fmla="*/ 441814 w 880109"/>
                <a:gd name="connsiteY2" fmla="*/ 880109 h 880109"/>
                <a:gd name="connsiteX3" fmla="*/ 0 w 880109"/>
                <a:gd name="connsiteY3" fmla="*/ 441815 h 880109"/>
                <a:gd name="connsiteX4" fmla="*/ 441814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4" y="0"/>
                  </a:moveTo>
                  <a:cubicBezTo>
                    <a:pt x="682965" y="0"/>
                    <a:pt x="880109" y="197144"/>
                    <a:pt x="880109" y="441815"/>
                  </a:cubicBezTo>
                  <a:cubicBezTo>
                    <a:pt x="880109" y="682965"/>
                    <a:pt x="682965" y="880109"/>
                    <a:pt x="441814" y="880109"/>
                  </a:cubicBezTo>
                  <a:cubicBezTo>
                    <a:pt x="197144" y="880109"/>
                    <a:pt x="0" y="682965"/>
                    <a:pt x="0" y="441815"/>
                  </a:cubicBezTo>
                  <a:cubicBezTo>
                    <a:pt x="0" y="197144"/>
                    <a:pt x="197144" y="0"/>
                    <a:pt x="441814" y="0"/>
                  </a:cubicBezTo>
                  <a:close/>
                </a:path>
              </a:pathLst>
            </a:custGeom>
            <a:grpFill/>
            <a:ln w="6350" cap="flat">
              <a:noFill/>
              <a:prstDash val="solid"/>
              <a:miter/>
            </a:ln>
          </p:spPr>
          <p:txBody>
            <a:bodyPr rtlCol="0" anchor="ctr"/>
            <a:lstStyle/>
            <a:p>
              <a:endParaRPr lang="en-US" dirty="0"/>
            </a:p>
          </p:txBody>
        </p:sp>
        <p:sp>
          <p:nvSpPr>
            <p:cNvPr id="31" name="Freeform: Shape 89">
              <a:extLst>
                <a:ext uri="{FF2B5EF4-FFF2-40B4-BE49-F238E27FC236}">
                  <a16:creationId xmlns:a16="http://schemas.microsoft.com/office/drawing/2014/main" id="{DEEF795A-4507-C27A-6CB7-11FFF33E9446}"/>
                </a:ext>
              </a:extLst>
            </p:cNvPr>
            <p:cNvSpPr/>
            <p:nvPr/>
          </p:nvSpPr>
          <p:spPr bwMode="gray">
            <a:xfrm>
              <a:off x="6477003" y="2508689"/>
              <a:ext cx="880109" cy="880108"/>
            </a:xfrm>
            <a:custGeom>
              <a:avLst/>
              <a:gdLst>
                <a:gd name="connsiteX0" fmla="*/ 0 w 880109"/>
                <a:gd name="connsiteY0" fmla="*/ 880108 h 880108"/>
                <a:gd name="connsiteX1" fmla="*/ 0 w 880109"/>
                <a:gd name="connsiteY1" fmla="*/ 880108 h 880108"/>
                <a:gd name="connsiteX2" fmla="*/ 880109 w 880109"/>
                <a:gd name="connsiteY2" fmla="*/ 880108 h 880108"/>
                <a:gd name="connsiteX3" fmla="*/ 880109 w 880109"/>
                <a:gd name="connsiteY3" fmla="*/ 0 h 880108"/>
                <a:gd name="connsiteX4" fmla="*/ 880108 w 880109"/>
                <a:gd name="connsiteY4" fmla="*/ 0 h 880108"/>
                <a:gd name="connsiteX5" fmla="*/ 0 w 880109"/>
                <a:gd name="connsiteY5" fmla="*/ 880108 h 880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9" h="880108">
                  <a:moveTo>
                    <a:pt x="0" y="880108"/>
                  </a:moveTo>
                  <a:lnTo>
                    <a:pt x="0" y="880108"/>
                  </a:lnTo>
                  <a:lnTo>
                    <a:pt x="880109" y="880108"/>
                  </a:lnTo>
                  <a:cubicBezTo>
                    <a:pt x="880109" y="880108"/>
                    <a:pt x="880109" y="0"/>
                    <a:pt x="880109" y="0"/>
                  </a:cubicBezTo>
                  <a:lnTo>
                    <a:pt x="880108" y="0"/>
                  </a:lnTo>
                  <a:cubicBezTo>
                    <a:pt x="394038" y="0"/>
                    <a:pt x="0" y="394038"/>
                    <a:pt x="0" y="880108"/>
                  </a:cubicBezTo>
                  <a:close/>
                </a:path>
              </a:pathLst>
            </a:custGeom>
            <a:grpFill/>
            <a:ln w="6350" cap="flat">
              <a:noFill/>
              <a:prstDash val="solid"/>
              <a:miter/>
            </a:ln>
          </p:spPr>
          <p:txBody>
            <a:bodyPr rtlCol="0" anchor="ctr"/>
            <a:lstStyle/>
            <a:p>
              <a:endParaRPr lang="en-US" dirty="0"/>
            </a:p>
          </p:txBody>
        </p:sp>
        <p:sp>
          <p:nvSpPr>
            <p:cNvPr id="32" name="Freeform: Shape 90">
              <a:extLst>
                <a:ext uri="{FF2B5EF4-FFF2-40B4-BE49-F238E27FC236}">
                  <a16:creationId xmlns:a16="http://schemas.microsoft.com/office/drawing/2014/main" id="{270F9E66-D33D-EFC5-F2A9-66B8F9ECBA41}"/>
                </a:ext>
              </a:extLst>
            </p:cNvPr>
            <p:cNvSpPr/>
            <p:nvPr/>
          </p:nvSpPr>
          <p:spPr bwMode="gray">
            <a:xfrm>
              <a:off x="7357113"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3" name="Freeform: Shape 91">
              <a:extLst>
                <a:ext uri="{FF2B5EF4-FFF2-40B4-BE49-F238E27FC236}">
                  <a16:creationId xmlns:a16="http://schemas.microsoft.com/office/drawing/2014/main" id="{C75B5C13-EADB-6817-ED3F-2BD605A8DCA5}"/>
                </a:ext>
              </a:extLst>
            </p:cNvPr>
            <p:cNvSpPr/>
            <p:nvPr/>
          </p:nvSpPr>
          <p:spPr bwMode="gray">
            <a:xfrm>
              <a:off x="2956561"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4" name="Freeform: Shape 92">
              <a:extLst>
                <a:ext uri="{FF2B5EF4-FFF2-40B4-BE49-F238E27FC236}">
                  <a16:creationId xmlns:a16="http://schemas.microsoft.com/office/drawing/2014/main" id="{3EFFA502-59F5-B0BA-884B-9ED48ED530E2}"/>
                </a:ext>
              </a:extLst>
            </p:cNvPr>
            <p:cNvSpPr/>
            <p:nvPr/>
          </p:nvSpPr>
          <p:spPr bwMode="gray">
            <a:xfrm rot="10800000">
              <a:off x="8237224"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35" name="Freeform: Shape 93">
              <a:extLst>
                <a:ext uri="{FF2B5EF4-FFF2-40B4-BE49-F238E27FC236}">
                  <a16:creationId xmlns:a16="http://schemas.microsoft.com/office/drawing/2014/main" id="{98930490-513F-C2E4-A3CD-37310EDF841F}"/>
                </a:ext>
              </a:extLst>
            </p:cNvPr>
            <p:cNvSpPr/>
            <p:nvPr/>
          </p:nvSpPr>
          <p:spPr bwMode="gray">
            <a:xfrm rot="10800000">
              <a:off x="8237224" y="426890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6" name="Freeform: Shape 94">
              <a:extLst>
                <a:ext uri="{FF2B5EF4-FFF2-40B4-BE49-F238E27FC236}">
                  <a16:creationId xmlns:a16="http://schemas.microsoft.com/office/drawing/2014/main" id="{B59098D3-D6C0-F4E7-DDBA-C3FBEA5A1EB4}"/>
                </a:ext>
              </a:extLst>
            </p:cNvPr>
            <p:cNvSpPr/>
            <p:nvPr/>
          </p:nvSpPr>
          <p:spPr bwMode="gray">
            <a:xfrm rot="10800000">
              <a:off x="6477003" y="3388798"/>
              <a:ext cx="1760219" cy="880109"/>
            </a:xfrm>
            <a:custGeom>
              <a:avLst/>
              <a:gdLst>
                <a:gd name="connsiteX0" fmla="*/ 440054 w 1760219"/>
                <a:gd name="connsiteY0" fmla="*/ 0 h 880109"/>
                <a:gd name="connsiteX1" fmla="*/ 1760219 w 1760219"/>
                <a:gd name="connsiteY1" fmla="*/ 0 h 880109"/>
                <a:gd name="connsiteX2" fmla="*/ 1760219 w 1760219"/>
                <a:gd name="connsiteY2" fmla="*/ 880109 h 880109"/>
                <a:gd name="connsiteX3" fmla="*/ 440054 w 1760219"/>
                <a:gd name="connsiteY3" fmla="*/ 880109 h 880109"/>
                <a:gd name="connsiteX4" fmla="*/ 0 w 1760219"/>
                <a:gd name="connsiteY4" fmla="*/ 440055 h 880109"/>
                <a:gd name="connsiteX5" fmla="*/ 0 w 1760219"/>
                <a:gd name="connsiteY5" fmla="*/ 440054 h 880109"/>
                <a:gd name="connsiteX6" fmla="*/ 440054 w 176021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60219" h="880109">
                  <a:moveTo>
                    <a:pt x="440054" y="0"/>
                  </a:moveTo>
                  <a:lnTo>
                    <a:pt x="1760219" y="0"/>
                  </a:ln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37" name="Freeform: Shape 95">
              <a:extLst>
                <a:ext uri="{FF2B5EF4-FFF2-40B4-BE49-F238E27FC236}">
                  <a16:creationId xmlns:a16="http://schemas.microsoft.com/office/drawing/2014/main" id="{9730C50E-CD5A-C907-99BA-0652B9A7576C}"/>
                </a:ext>
              </a:extLst>
            </p:cNvPr>
            <p:cNvSpPr/>
            <p:nvPr/>
          </p:nvSpPr>
          <p:spPr bwMode="gray">
            <a:xfrm rot="10800000">
              <a:off x="6477003" y="4268907"/>
              <a:ext cx="1760219" cy="880109"/>
            </a:xfrm>
            <a:custGeom>
              <a:avLst/>
              <a:gdLst>
                <a:gd name="connsiteX0" fmla="*/ 0 w 1760219"/>
                <a:gd name="connsiteY0" fmla="*/ 0 h 880109"/>
                <a:gd name="connsiteX1" fmla="*/ 1760220 w 1760219"/>
                <a:gd name="connsiteY1" fmla="*/ 0 h 880109"/>
                <a:gd name="connsiteX2" fmla="*/ 1760220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20" y="0"/>
                  </a:lnTo>
                  <a:lnTo>
                    <a:pt x="1760220" y="880109"/>
                  </a:lnTo>
                  <a:lnTo>
                    <a:pt x="0" y="880109"/>
                  </a:lnTo>
                  <a:close/>
                </a:path>
              </a:pathLst>
            </a:custGeom>
            <a:grpFill/>
            <a:ln w="6350" cap="flat">
              <a:noFill/>
              <a:prstDash val="solid"/>
              <a:miter/>
            </a:ln>
          </p:spPr>
          <p:txBody>
            <a:bodyPr rtlCol="0" anchor="ctr"/>
            <a:lstStyle/>
            <a:p>
              <a:endParaRPr lang="en-US" dirty="0"/>
            </a:p>
          </p:txBody>
        </p:sp>
      </p:grpSp>
      <p:pic>
        <p:nvPicPr>
          <p:cNvPr id="5" name="Graphic 4">
            <a:extLst>
              <a:ext uri="{FF2B5EF4-FFF2-40B4-BE49-F238E27FC236}">
                <a16:creationId xmlns:a16="http://schemas.microsoft.com/office/drawing/2014/main" id="{6E8523BF-A414-E403-53C0-CA6B3C2867C9}"/>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Tree>
    <p:extLst>
      <p:ext uri="{BB962C8B-B14F-4D97-AF65-F5344CB8AC3E}">
        <p14:creationId xmlns:p14="http://schemas.microsoft.com/office/powerpoint/2010/main" val="3598970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9446C67E-95FF-C1C1-2E14-8214C0B5EB2F}"/>
              </a:ext>
            </a:extLst>
          </p:cNvPr>
          <p:cNvSpPr>
            <a:spLocks noGrp="1"/>
          </p:cNvSpPr>
          <p:nvPr>
            <p:ph idx="1"/>
          </p:nvPr>
        </p:nvSpPr>
        <p:spPr>
          <a:xfrm>
            <a:off x="231078" y="1335023"/>
            <a:ext cx="11740260" cy="4754880"/>
          </a:xfrm>
          <a:prstGeom prst="rect">
            <a:avLst/>
          </a:prstGeom>
        </p:spPr>
        <p:txBody>
          <a:bodyPr vert="horz" lIns="0" tIns="0" rIns="0" bIns="0" rtlCol="0">
            <a:noAutofit/>
          </a:bodyPr>
          <a:lstStyle>
            <a:lvl1pPr>
              <a:spcBef>
                <a:spcPts val="1600"/>
              </a:spcBef>
              <a:defRPr/>
            </a:lvl1pPr>
            <a:lvl2pPr>
              <a:spcBef>
                <a:spcPts val="1600"/>
              </a:spcBef>
              <a:defRPr/>
            </a:lvl2pPr>
            <a:lvl3pPr>
              <a:spcBef>
                <a:spcPts val="1600"/>
              </a:spcBef>
              <a:defRPr/>
            </a:lvl3pPr>
            <a:lvl4pPr>
              <a:spcBef>
                <a:spcPts val="1600"/>
              </a:spcBef>
              <a:defRPr/>
            </a:lvl4pPr>
            <a:lvl5pPr>
              <a:spcBef>
                <a:spcPts val="1600"/>
              </a:spcBef>
              <a:defRPr/>
            </a:lvl5pPr>
          </a:lstStyle>
          <a:p>
            <a:pPr marL="228600" indent="-228600">
              <a:buSzPct val="75000"/>
              <a:buBlip>
                <a:blip r:embed="rId2">
                  <a:extLst>
                    <a:ext uri="{96DAC541-7B7A-43D3-8B79-37D633B846F1}">
                      <asvg:svgBlip xmlns:asvg="http://schemas.microsoft.com/office/drawing/2016/SVG/main" r:embed="rId3"/>
                    </a:ext>
                  </a:extLst>
                </a:blip>
              </a:buBlip>
            </a:pPr>
            <a:r>
              <a:rPr lang="en-US" altLang="en-US"/>
              <a:t>Click to edit Master text styles</a:t>
            </a:r>
          </a:p>
          <a:p>
            <a:pPr lvl="2">
              <a:buFont typeface="Arial" panose="020B0604020202020204" pitchFamily="34" charset="0"/>
              <a:buChar char="•"/>
            </a:pPr>
            <a:r>
              <a:rPr lang="en-US" altLang="en-US" sz="2000"/>
              <a:t>Second level</a:t>
            </a:r>
          </a:p>
          <a:p>
            <a:pPr lvl="3">
              <a:buFont typeface="Calibri" panose="020F0502020204030204" pitchFamily="34" charset="0"/>
              <a:buChar char="─"/>
            </a:pPr>
            <a:r>
              <a:rPr lang="en-US" altLang="en-US" sz="1800"/>
              <a:t>Third level</a:t>
            </a:r>
          </a:p>
          <a:p>
            <a:pPr lvl="4">
              <a:buFont typeface="Arial" panose="020B0604020202020204" pitchFamily="34" charset="0"/>
              <a:buChar char="•"/>
            </a:pPr>
            <a:r>
              <a:rPr lang="en-US" altLang="en-US"/>
              <a:t>Fourth level</a:t>
            </a:r>
          </a:p>
          <a:p>
            <a:pPr marL="1200150" lvl="4" indent="-285750">
              <a:buFont typeface="Calibri" panose="020F0502020204030204" pitchFamily="34" charset="0"/>
              <a:buChar char="─"/>
            </a:pPr>
            <a:r>
              <a:rPr lang="en-US" altLang="en-US"/>
              <a:t>Fifth level</a:t>
            </a:r>
          </a:p>
        </p:txBody>
      </p:sp>
      <p:sp>
        <p:nvSpPr>
          <p:cNvPr id="6" name="Title 5">
            <a:extLst>
              <a:ext uri="{FF2B5EF4-FFF2-40B4-BE49-F238E27FC236}">
                <a16:creationId xmlns:a16="http://schemas.microsoft.com/office/drawing/2014/main" id="{F6F35E43-2AB2-8DDE-13F6-EBF936B64C3E}"/>
              </a:ext>
            </a:extLst>
          </p:cNvPr>
          <p:cNvSpPr>
            <a:spLocks noGrp="1"/>
          </p:cNvSpPr>
          <p:nvPr>
            <p:ph type="title"/>
          </p:nvPr>
        </p:nvSpPr>
        <p:spPr/>
        <p:txBody>
          <a:bodyPr/>
          <a:lstStyle>
            <a:lvl1pPr>
              <a:defRPr b="1" i="0">
                <a:latin typeface="Newsreader ExtraBold" panose="02000000000000000000" pitchFamily="2" charset="77"/>
                <a:cs typeface="Poppins" pitchFamily="2" charset="77"/>
              </a:defRPr>
            </a:lvl1pPr>
          </a:lstStyle>
          <a:p>
            <a:r>
              <a:rPr lang="en-US"/>
              <a:t>Click to edit Master title style</a:t>
            </a:r>
          </a:p>
        </p:txBody>
      </p:sp>
      <p:sp>
        <p:nvSpPr>
          <p:cNvPr id="2" name="Content Placeholder 25">
            <a:extLst>
              <a:ext uri="{FF2B5EF4-FFF2-40B4-BE49-F238E27FC236}">
                <a16:creationId xmlns:a16="http://schemas.microsoft.com/office/drawing/2014/main" id="{FE76006C-D57C-A3B9-79F1-AEBC21B89319}"/>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a:latin typeface="Poppins" pitchFamily="2" charset="77"/>
                <a:cs typeface="Poppins" pitchFamily="2" charset="77"/>
              </a:rPr>
              <a:t>References 10px (1.0 Line Spacing)</a:t>
            </a:r>
            <a:br>
              <a:rPr lang="en-US" altLang="en-US" sz="1000" b="0">
                <a:latin typeface="Poppins" pitchFamily="2" charset="77"/>
                <a:cs typeface="Poppins" pitchFamily="2" charset="77"/>
              </a:rPr>
            </a:br>
            <a:r>
              <a:rPr lang="en-US" altLang="en-US" sz="1000" b="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11636582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9446C67E-95FF-C1C1-2E14-8214C0B5EB2F}"/>
              </a:ext>
            </a:extLst>
          </p:cNvPr>
          <p:cNvSpPr>
            <a:spLocks noGrp="1"/>
          </p:cNvSpPr>
          <p:nvPr>
            <p:ph idx="1"/>
          </p:nvPr>
        </p:nvSpPr>
        <p:spPr>
          <a:xfrm>
            <a:off x="231078" y="1335023"/>
            <a:ext cx="11740260" cy="4754880"/>
          </a:xfrm>
          <a:prstGeom prst="rect">
            <a:avLst/>
          </a:prstGeom>
        </p:spPr>
        <p:txBody>
          <a:bodyPr vert="horz" lIns="0" tIns="0" rIns="0" bIns="0" rtlCol="0">
            <a:noAutofit/>
          </a:bodyPr>
          <a:lstStyle>
            <a:lvl1pPr>
              <a:spcBef>
                <a:spcPts val="1600"/>
              </a:spcBef>
              <a:defRPr/>
            </a:lvl1pPr>
            <a:lvl2pPr>
              <a:spcBef>
                <a:spcPts val="1600"/>
              </a:spcBef>
              <a:defRPr/>
            </a:lvl2pPr>
            <a:lvl3pPr>
              <a:spcBef>
                <a:spcPts val="1600"/>
              </a:spcBef>
              <a:defRPr/>
            </a:lvl3pPr>
            <a:lvl4pPr>
              <a:spcBef>
                <a:spcPts val="1600"/>
              </a:spcBef>
              <a:defRPr/>
            </a:lvl4pPr>
            <a:lvl5pPr>
              <a:spcBef>
                <a:spcPts val="16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5">
            <a:extLst>
              <a:ext uri="{FF2B5EF4-FFF2-40B4-BE49-F238E27FC236}">
                <a16:creationId xmlns:a16="http://schemas.microsoft.com/office/drawing/2014/main" id="{F6F35E43-2AB2-8DDE-13F6-EBF936B64C3E}"/>
              </a:ext>
            </a:extLst>
          </p:cNvPr>
          <p:cNvSpPr>
            <a:spLocks noGrp="1"/>
          </p:cNvSpPr>
          <p:nvPr>
            <p:ph type="title"/>
          </p:nvPr>
        </p:nvSpPr>
        <p:spPr/>
        <p:txBody>
          <a:bodyPr/>
          <a:lstStyle>
            <a:lvl1pPr>
              <a:defRPr b="1" i="0">
                <a:latin typeface="Newsreader ExtraBold" panose="02000000000000000000" pitchFamily="2" charset="77"/>
                <a:cs typeface="Poppins" pitchFamily="2" charset="77"/>
              </a:defRPr>
            </a:lvl1pPr>
          </a:lstStyle>
          <a:p>
            <a:r>
              <a:rPr lang="en-US"/>
              <a:t>Click to edit Master title style</a:t>
            </a:r>
          </a:p>
        </p:txBody>
      </p:sp>
      <p:sp>
        <p:nvSpPr>
          <p:cNvPr id="26" name="Content Placeholder 25">
            <a:extLst>
              <a:ext uri="{FF2B5EF4-FFF2-40B4-BE49-F238E27FC236}">
                <a16:creationId xmlns:a16="http://schemas.microsoft.com/office/drawing/2014/main" id="{E1DEE5FC-E4CA-15E5-FA96-1D71E2D012FE}"/>
              </a:ext>
            </a:extLst>
          </p:cNvPr>
          <p:cNvSpPr>
            <a:spLocks noGrp="1"/>
          </p:cNvSpPr>
          <p:nvPr>
            <p:ph sz="quarter" idx="10" hasCustomPrompt="1"/>
          </p:nvPr>
        </p:nvSpPr>
        <p:spPr>
          <a:xfrm>
            <a:off x="3559175" y="6302375"/>
            <a:ext cx="5732463" cy="327025"/>
          </a:xfrm>
        </p:spPr>
        <p:txBody>
          <a:bodyPr anchor="b"/>
          <a:lstStyle>
            <a:lvl1pPr>
              <a:defRPr sz="1000"/>
            </a:lvl1pPr>
            <a:lvl2pPr>
              <a:defRPr sz="1000"/>
            </a:lvl2pPr>
            <a:lvl3pPr>
              <a:defRPr sz="1000"/>
            </a:lvl3pPr>
            <a:lvl4pPr>
              <a:defRPr sz="1000"/>
            </a:lvl4pPr>
            <a:lvl5pPr>
              <a:defRPr sz="1000"/>
            </a:lvl5pPr>
          </a:lstStyle>
          <a:p>
            <a:pPr eaLnBrk="1" hangingPunct="1">
              <a:defRPr/>
            </a:pPr>
            <a:r>
              <a:rPr lang="en-US" altLang="en-US" sz="1000" b="0" spc="-10">
                <a:latin typeface="Poppins" pitchFamily="2" charset="77"/>
                <a:cs typeface="Poppins" pitchFamily="2" charset="77"/>
              </a:rPr>
              <a:t>References 10px (1.0 Line Spacing)</a:t>
            </a:r>
            <a:br>
              <a:rPr lang="en-US" altLang="en-US" sz="1000" b="0">
                <a:latin typeface="Poppins" pitchFamily="2" charset="77"/>
                <a:cs typeface="Poppins" pitchFamily="2" charset="77"/>
              </a:rPr>
            </a:br>
            <a:r>
              <a:rPr lang="en-US" altLang="en-US" sz="1000" b="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35118900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Slide Dark">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p:nvPr>
        </p:nvSpPr>
        <p:spPr>
          <a:xfrm>
            <a:off x="228600" y="1408551"/>
            <a:ext cx="5927895" cy="2387600"/>
          </a:xfrm>
        </p:spPr>
        <p:txBody>
          <a:bodyPr anchor="b">
            <a:noAutofit/>
          </a:bodyPr>
          <a:lstStyle>
            <a:lvl1pPr algn="l">
              <a:lnSpc>
                <a:spcPct val="90000"/>
              </a:lnSpc>
              <a:defRPr sz="3600" b="1" i="0">
                <a:solidFill>
                  <a:schemeClr val="bg2"/>
                </a:solidFill>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ubtitle 2">
            <a:extLst>
              <a:ext uri="{FF2B5EF4-FFF2-40B4-BE49-F238E27FC236}">
                <a16:creationId xmlns:a16="http://schemas.microsoft.com/office/drawing/2014/main" id="{3585C169-6272-457A-8024-7D541A007B5D}"/>
              </a:ext>
            </a:extLst>
          </p:cNvPr>
          <p:cNvSpPr>
            <a:spLocks noGrp="1"/>
          </p:cNvSpPr>
          <p:nvPr>
            <p:ph type="subTitle" idx="1"/>
          </p:nvPr>
        </p:nvSpPr>
        <p:spPr>
          <a:xfrm>
            <a:off x="228600" y="4104609"/>
            <a:ext cx="5927895" cy="893180"/>
          </a:xfrm>
        </p:spPr>
        <p:txBody>
          <a:bodyPr>
            <a:noAutofit/>
          </a:bodyPr>
          <a:lstStyle>
            <a:lvl1pPr marL="0" indent="0" algn="l">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ext Placeholder 9">
            <a:extLst>
              <a:ext uri="{FF2B5EF4-FFF2-40B4-BE49-F238E27FC236}">
                <a16:creationId xmlns:a16="http://schemas.microsoft.com/office/drawing/2014/main" id="{6C212CC9-7B62-5F63-83D9-E4614FE14EB2}"/>
              </a:ext>
            </a:extLst>
          </p:cNvPr>
          <p:cNvSpPr>
            <a:spLocks noGrp="1"/>
          </p:cNvSpPr>
          <p:nvPr>
            <p:ph type="body" sz="quarter" idx="10"/>
          </p:nvPr>
        </p:nvSpPr>
        <p:spPr>
          <a:xfrm>
            <a:off x="228600" y="6053206"/>
            <a:ext cx="5927725" cy="423463"/>
          </a:xfrm>
        </p:spPr>
        <p:txBody>
          <a:bodyPr anchor="b" anchorCtr="0">
            <a:noAutofit/>
          </a:bodyPr>
          <a:lstStyle>
            <a:lvl1pPr marL="0" indent="0">
              <a:spcBef>
                <a:spcPts val="300"/>
              </a:spcBef>
              <a:buNone/>
              <a:defRPr sz="1200">
                <a:solidFill>
                  <a:schemeClr val="bg2"/>
                </a:solidFill>
              </a:defRPr>
            </a:lvl1pPr>
            <a:lvl2pPr marL="457200" indent="0">
              <a:buNone/>
              <a:defRPr/>
            </a:lvl2pPr>
          </a:lstStyle>
          <a:p>
            <a:pPr lvl="0"/>
            <a:r>
              <a:rPr lang="en-US"/>
              <a:t>Click to edit Master text styles</a:t>
            </a:r>
          </a:p>
        </p:txBody>
      </p:sp>
      <p:sp>
        <p:nvSpPr>
          <p:cNvPr id="8" name="Picture Placeholder 7">
            <a:extLst>
              <a:ext uri="{FF2B5EF4-FFF2-40B4-BE49-F238E27FC236}">
                <a16:creationId xmlns:a16="http://schemas.microsoft.com/office/drawing/2014/main" id="{DAC7C68B-F1BC-3D44-17A5-8C96FD6F9FC4}"/>
              </a:ext>
            </a:extLst>
          </p:cNvPr>
          <p:cNvSpPr>
            <a:spLocks noGrp="1"/>
          </p:cNvSpPr>
          <p:nvPr>
            <p:ph type="pic" sz="quarter" idx="11"/>
          </p:nvPr>
        </p:nvSpPr>
        <p:spPr>
          <a:xfrm>
            <a:off x="7103493" y="332938"/>
            <a:ext cx="4881765" cy="6097810"/>
          </a:xfrm>
          <a:custGeom>
            <a:avLst/>
            <a:gdLst>
              <a:gd name="connsiteX0" fmla="*/ 0 w 4881765"/>
              <a:gd name="connsiteY0" fmla="*/ 0 h 6097810"/>
              <a:gd name="connsiteX1" fmla="*/ 3661323 w 4881765"/>
              <a:gd name="connsiteY1" fmla="*/ 0 h 6097810"/>
              <a:gd name="connsiteX2" fmla="*/ 3661323 w 4881765"/>
              <a:gd name="connsiteY2" fmla="*/ 609782 h 6097810"/>
              <a:gd name="connsiteX3" fmla="*/ 4271538 w 4881765"/>
              <a:gd name="connsiteY3" fmla="*/ 0 h 6097810"/>
              <a:gd name="connsiteX4" fmla="*/ 4881765 w 4881765"/>
              <a:gd name="connsiteY4" fmla="*/ 609782 h 6097810"/>
              <a:gd name="connsiteX5" fmla="*/ 4271538 w 4881765"/>
              <a:gd name="connsiteY5" fmla="*/ 1219561 h 6097810"/>
              <a:gd name="connsiteX6" fmla="*/ 4881765 w 4881765"/>
              <a:gd name="connsiteY6" fmla="*/ 1829349 h 6097810"/>
              <a:gd name="connsiteX7" fmla="*/ 4271538 w 4881765"/>
              <a:gd name="connsiteY7" fmla="*/ 2439126 h 6097810"/>
              <a:gd name="connsiteX8" fmla="*/ 4881765 w 4881765"/>
              <a:gd name="connsiteY8" fmla="*/ 3048914 h 6097810"/>
              <a:gd name="connsiteX9" fmla="*/ 4271538 w 4881765"/>
              <a:gd name="connsiteY9" fmla="*/ 3658689 h 6097810"/>
              <a:gd name="connsiteX10" fmla="*/ 4881765 w 4881765"/>
              <a:gd name="connsiteY10" fmla="*/ 4268468 h 6097810"/>
              <a:gd name="connsiteX11" fmla="*/ 4271538 w 4881765"/>
              <a:gd name="connsiteY11" fmla="*/ 4878257 h 6097810"/>
              <a:gd name="connsiteX12" fmla="*/ 4881765 w 4881765"/>
              <a:gd name="connsiteY12" fmla="*/ 4878257 h 6097810"/>
              <a:gd name="connsiteX13" fmla="*/ 4881765 w 4881765"/>
              <a:gd name="connsiteY13" fmla="*/ 6097810 h 6097810"/>
              <a:gd name="connsiteX14" fmla="*/ 1830665 w 4881765"/>
              <a:gd name="connsiteY14" fmla="*/ 6097810 h 6097810"/>
              <a:gd name="connsiteX15" fmla="*/ 1220439 w 4881765"/>
              <a:gd name="connsiteY15" fmla="*/ 5488032 h 6097810"/>
              <a:gd name="connsiteX16" fmla="*/ 610219 w 4881765"/>
              <a:gd name="connsiteY16" fmla="*/ 6097810 h 6097810"/>
              <a:gd name="connsiteX17" fmla="*/ 0 w 4881765"/>
              <a:gd name="connsiteY17" fmla="*/ 5488032 h 6097810"/>
              <a:gd name="connsiteX18" fmla="*/ 610219 w 4881765"/>
              <a:gd name="connsiteY18" fmla="*/ 4878257 h 6097810"/>
              <a:gd name="connsiteX19" fmla="*/ 0 w 4881765"/>
              <a:gd name="connsiteY19" fmla="*/ 4268468 h 6097810"/>
              <a:gd name="connsiteX20" fmla="*/ 610219 w 4881765"/>
              <a:gd name="connsiteY20" fmla="*/ 3658689 h 6097810"/>
              <a:gd name="connsiteX21" fmla="*/ 1220439 w 4881765"/>
              <a:gd name="connsiteY21" fmla="*/ 3658689 h 6097810"/>
              <a:gd name="connsiteX22" fmla="*/ 0 w 4881765"/>
              <a:gd name="connsiteY22" fmla="*/ 2439126 h 6097810"/>
              <a:gd name="connsiteX23" fmla="*/ 0 w 4881765"/>
              <a:gd name="connsiteY23" fmla="*/ 1219561 h 6097810"/>
              <a:gd name="connsiteX24" fmla="*/ 1220439 w 4881765"/>
              <a:gd name="connsiteY24" fmla="*/ 1219561 h 6097810"/>
              <a:gd name="connsiteX25" fmla="*/ 0 w 4881765"/>
              <a:gd name="connsiteY25" fmla="*/ 0 h 609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881765" h="6097810">
                <a:moveTo>
                  <a:pt x="0" y="0"/>
                </a:moveTo>
                <a:lnTo>
                  <a:pt x="3661323" y="0"/>
                </a:lnTo>
                <a:lnTo>
                  <a:pt x="3661323" y="609782"/>
                </a:lnTo>
                <a:cubicBezTo>
                  <a:pt x="3661323" y="273009"/>
                  <a:pt x="3934521" y="0"/>
                  <a:pt x="4271538" y="0"/>
                </a:cubicBezTo>
                <a:cubicBezTo>
                  <a:pt x="4608555" y="0"/>
                  <a:pt x="4881765" y="273009"/>
                  <a:pt x="4881765" y="609782"/>
                </a:cubicBezTo>
                <a:cubicBezTo>
                  <a:pt x="4881765" y="946560"/>
                  <a:pt x="4608555" y="1219561"/>
                  <a:pt x="4271538" y="1219561"/>
                </a:cubicBezTo>
                <a:cubicBezTo>
                  <a:pt x="4608555" y="1219561"/>
                  <a:pt x="4881765" y="1492572"/>
                  <a:pt x="4881765" y="1829349"/>
                </a:cubicBezTo>
                <a:cubicBezTo>
                  <a:pt x="4881765" y="2166113"/>
                  <a:pt x="4608555" y="2439126"/>
                  <a:pt x="4271538" y="2439126"/>
                </a:cubicBezTo>
                <a:cubicBezTo>
                  <a:pt x="4608555" y="2439126"/>
                  <a:pt x="4881765" y="2712137"/>
                  <a:pt x="4881765" y="3048914"/>
                </a:cubicBezTo>
                <a:cubicBezTo>
                  <a:pt x="4881765" y="3385678"/>
                  <a:pt x="4608555" y="3658689"/>
                  <a:pt x="4271538" y="3658689"/>
                </a:cubicBezTo>
                <a:cubicBezTo>
                  <a:pt x="4608555" y="3658689"/>
                  <a:pt x="4881765" y="3931693"/>
                  <a:pt x="4881765" y="4268468"/>
                </a:cubicBezTo>
                <a:cubicBezTo>
                  <a:pt x="4881765" y="4605244"/>
                  <a:pt x="4608555" y="4878257"/>
                  <a:pt x="4271538" y="4878257"/>
                </a:cubicBezTo>
                <a:lnTo>
                  <a:pt x="4881765" y="4878257"/>
                </a:lnTo>
                <a:lnTo>
                  <a:pt x="4881765" y="6097810"/>
                </a:lnTo>
                <a:lnTo>
                  <a:pt x="1830665" y="6097810"/>
                </a:lnTo>
                <a:cubicBezTo>
                  <a:pt x="1493646" y="6097810"/>
                  <a:pt x="1220439" y="5824809"/>
                  <a:pt x="1220439" y="5488032"/>
                </a:cubicBezTo>
                <a:cubicBezTo>
                  <a:pt x="1220439" y="5824809"/>
                  <a:pt x="947241" y="6097810"/>
                  <a:pt x="610219" y="6097810"/>
                </a:cubicBezTo>
                <a:cubicBezTo>
                  <a:pt x="273206" y="6097810"/>
                  <a:pt x="0" y="5824809"/>
                  <a:pt x="0" y="5488032"/>
                </a:cubicBezTo>
                <a:cubicBezTo>
                  <a:pt x="0" y="5151258"/>
                  <a:pt x="273206" y="4878257"/>
                  <a:pt x="610219" y="4878257"/>
                </a:cubicBezTo>
                <a:cubicBezTo>
                  <a:pt x="273206" y="4878257"/>
                  <a:pt x="0" y="4605244"/>
                  <a:pt x="0" y="4268468"/>
                </a:cubicBezTo>
                <a:cubicBezTo>
                  <a:pt x="0" y="3931693"/>
                  <a:pt x="273206" y="3658689"/>
                  <a:pt x="610219" y="3658689"/>
                </a:cubicBezTo>
                <a:lnTo>
                  <a:pt x="1220439" y="3658689"/>
                </a:lnTo>
                <a:cubicBezTo>
                  <a:pt x="546410" y="3658689"/>
                  <a:pt x="0" y="3112675"/>
                  <a:pt x="0" y="2439126"/>
                </a:cubicBezTo>
                <a:lnTo>
                  <a:pt x="0" y="1219561"/>
                </a:lnTo>
                <a:lnTo>
                  <a:pt x="1220439" y="1219561"/>
                </a:lnTo>
                <a:cubicBezTo>
                  <a:pt x="546410" y="1219561"/>
                  <a:pt x="0" y="673546"/>
                  <a:pt x="0" y="0"/>
                </a:cubicBezTo>
                <a:close/>
              </a:path>
            </a:pathLst>
          </a:custGeom>
        </p:spPr>
        <p:txBody>
          <a:bodyPr wrap="square">
            <a:noAutofit/>
          </a:bodyPr>
          <a:lstStyle/>
          <a:p>
            <a:r>
              <a:rPr lang="en-US" dirty="0"/>
              <a:t>Click icon to add picture</a:t>
            </a:r>
          </a:p>
        </p:txBody>
      </p:sp>
      <p:pic>
        <p:nvPicPr>
          <p:cNvPr id="4" name="Graphic 3">
            <a:extLst>
              <a:ext uri="{FF2B5EF4-FFF2-40B4-BE49-F238E27FC236}">
                <a16:creationId xmlns:a16="http://schemas.microsoft.com/office/drawing/2014/main" id="{50F381EF-AF1B-8B53-5793-219C33F1B17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Tree>
    <p:extLst>
      <p:ext uri="{BB962C8B-B14F-4D97-AF65-F5344CB8AC3E}">
        <p14:creationId xmlns:p14="http://schemas.microsoft.com/office/powerpoint/2010/main" val="74142363"/>
      </p:ext>
    </p:extLst>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20C9F-1013-4B0A-9633-6F2288270936}"/>
              </a:ext>
            </a:extLst>
          </p:cNvPr>
          <p:cNvSpPr>
            <a:spLocks noGrp="1"/>
          </p:cNvSpPr>
          <p:nvPr>
            <p:ph type="title"/>
          </p:nvPr>
        </p:nvSpPr>
        <p:spPr>
          <a:xfrm>
            <a:off x="228600" y="1601674"/>
            <a:ext cx="11118850" cy="559127"/>
          </a:xfrm>
        </p:spPr>
        <p:txBody>
          <a:bodyPr anchor="t" anchorCtr="0"/>
          <a:lstStyle>
            <a:lvl1pPr>
              <a:lnSpc>
                <a:spcPct val="90000"/>
              </a:lnSpc>
              <a:defRPr sz="4000">
                <a:solidFill>
                  <a:schemeClr val="tx2"/>
                </a:solidFill>
                <a:latin typeface="Poppins" panose="00000500000000000000" pitchFamily="2" charset="0"/>
                <a:cs typeface="Poppins" panose="00000500000000000000" pitchFamily="2" charset="0"/>
              </a:defRPr>
            </a:lvl1pPr>
          </a:lstStyle>
          <a:p>
            <a:r>
              <a:rPr lang="en-US" dirty="0"/>
              <a:t>Click to edit Master title style</a:t>
            </a:r>
          </a:p>
        </p:txBody>
      </p:sp>
      <p:grpSp>
        <p:nvGrpSpPr>
          <p:cNvPr id="67" name="Group 66">
            <a:extLst>
              <a:ext uri="{FF2B5EF4-FFF2-40B4-BE49-F238E27FC236}">
                <a16:creationId xmlns:a16="http://schemas.microsoft.com/office/drawing/2014/main" id="{00BB69D8-570D-EA94-1BF7-EB3BBCAAD075}"/>
              </a:ext>
              <a:ext uri="{C183D7F6-B498-43B3-948B-1728B52AA6E4}">
                <adec:decorative xmlns:adec="http://schemas.microsoft.com/office/drawing/2017/decorative" val="1"/>
              </a:ext>
            </a:extLst>
          </p:cNvPr>
          <p:cNvGrpSpPr>
            <a:grpSpLocks noChangeAspect="1"/>
          </p:cNvGrpSpPr>
          <p:nvPr userDrawn="1"/>
        </p:nvGrpSpPr>
        <p:grpSpPr bwMode="gray">
          <a:xfrm>
            <a:off x="228600" y="3511756"/>
            <a:ext cx="11704320" cy="2926081"/>
            <a:chOff x="1196340" y="2508687"/>
            <a:chExt cx="10561320" cy="2640331"/>
          </a:xfrm>
        </p:grpSpPr>
        <p:sp>
          <p:nvSpPr>
            <p:cNvPr id="68" name="Freeform: Shape 67">
              <a:extLst>
                <a:ext uri="{FF2B5EF4-FFF2-40B4-BE49-F238E27FC236}">
                  <a16:creationId xmlns:a16="http://schemas.microsoft.com/office/drawing/2014/main" id="{F798754A-5374-8634-3049-49D53D5C3B28}"/>
                </a:ext>
              </a:extLst>
            </p:cNvPr>
            <p:cNvSpPr/>
            <p:nvPr/>
          </p:nvSpPr>
          <p:spPr bwMode="gray">
            <a:xfrm>
              <a:off x="1196340" y="2508689"/>
              <a:ext cx="880108" cy="880109"/>
            </a:xfrm>
            <a:custGeom>
              <a:avLst/>
              <a:gdLst>
                <a:gd name="connsiteX0" fmla="*/ 880108 w 880108"/>
                <a:gd name="connsiteY0" fmla="*/ 880109 h 880109"/>
                <a:gd name="connsiteX1" fmla="*/ 880108 w 880108"/>
                <a:gd name="connsiteY1" fmla="*/ 880109 h 880109"/>
                <a:gd name="connsiteX2" fmla="*/ 880108 w 880108"/>
                <a:gd name="connsiteY2" fmla="*/ 0 h 880109"/>
                <a:gd name="connsiteX3" fmla="*/ 0 w 880108"/>
                <a:gd name="connsiteY3" fmla="*/ 0 h 880109"/>
                <a:gd name="connsiteX4" fmla="*/ 0 w 880108"/>
                <a:gd name="connsiteY4" fmla="*/ 1 h 880109"/>
                <a:gd name="connsiteX5" fmla="*/ 880108 w 880108"/>
                <a:gd name="connsiteY5" fmla="*/ 880109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880108" y="880109"/>
                  </a:moveTo>
                  <a:lnTo>
                    <a:pt x="880108" y="880109"/>
                  </a:lnTo>
                  <a:cubicBezTo>
                    <a:pt x="880108" y="880109"/>
                    <a:pt x="880108" y="0"/>
                    <a:pt x="880108" y="0"/>
                  </a:cubicBezTo>
                  <a:lnTo>
                    <a:pt x="0" y="0"/>
                  </a:lnTo>
                  <a:cubicBezTo>
                    <a:pt x="0" y="0"/>
                    <a:pt x="0" y="1"/>
                    <a:pt x="0" y="1"/>
                  </a:cubicBezTo>
                  <a:cubicBezTo>
                    <a:pt x="0" y="486071"/>
                    <a:pt x="394038" y="880109"/>
                    <a:pt x="880108" y="880109"/>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69" name="Freeform: Shape 68">
              <a:extLst>
                <a:ext uri="{FF2B5EF4-FFF2-40B4-BE49-F238E27FC236}">
                  <a16:creationId xmlns:a16="http://schemas.microsoft.com/office/drawing/2014/main" id="{98CF393F-AEBD-0ACE-5FA6-C0516250BE06}"/>
                </a:ext>
              </a:extLst>
            </p:cNvPr>
            <p:cNvSpPr/>
            <p:nvPr/>
          </p:nvSpPr>
          <p:spPr bwMode="gray">
            <a:xfrm>
              <a:off x="2076450"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0" name="Freeform: Shape 69">
              <a:extLst>
                <a:ext uri="{FF2B5EF4-FFF2-40B4-BE49-F238E27FC236}">
                  <a16:creationId xmlns:a16="http://schemas.microsoft.com/office/drawing/2014/main" id="{2E0685F6-B358-1036-9F72-89F75EA00EB2}"/>
                </a:ext>
              </a:extLst>
            </p:cNvPr>
            <p:cNvSpPr/>
            <p:nvPr/>
          </p:nvSpPr>
          <p:spPr bwMode="gray">
            <a:xfrm>
              <a:off x="1196340" y="4268907"/>
              <a:ext cx="1760219" cy="880109"/>
            </a:xfrm>
            <a:custGeom>
              <a:avLst/>
              <a:gdLst>
                <a:gd name="connsiteX0" fmla="*/ 0 w 1760219"/>
                <a:gd name="connsiteY0" fmla="*/ 0 h 880109"/>
                <a:gd name="connsiteX1" fmla="*/ 1760219 w 1760219"/>
                <a:gd name="connsiteY1" fmla="*/ 0 h 880109"/>
                <a:gd name="connsiteX2" fmla="*/ 1760219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19" y="0"/>
                  </a:lnTo>
                  <a:lnTo>
                    <a:pt x="176021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1" name="Freeform: Shape 70">
              <a:extLst>
                <a:ext uri="{FF2B5EF4-FFF2-40B4-BE49-F238E27FC236}">
                  <a16:creationId xmlns:a16="http://schemas.microsoft.com/office/drawing/2014/main" id="{DAF74FDD-D20D-7567-2DDC-C98E3B03C1D8}"/>
                </a:ext>
              </a:extLst>
            </p:cNvPr>
            <p:cNvSpPr/>
            <p:nvPr/>
          </p:nvSpPr>
          <p:spPr bwMode="gray">
            <a:xfrm>
              <a:off x="1196340"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2" name="Freeform: Shape 71">
              <a:extLst>
                <a:ext uri="{FF2B5EF4-FFF2-40B4-BE49-F238E27FC236}">
                  <a16:creationId xmlns:a16="http://schemas.microsoft.com/office/drawing/2014/main" id="{A82CC622-0DE3-2531-4D0B-4C224E8C7A1C}"/>
                </a:ext>
              </a:extLst>
            </p:cNvPr>
            <p:cNvSpPr/>
            <p:nvPr/>
          </p:nvSpPr>
          <p:spPr bwMode="gray">
            <a:xfrm rot="10800000">
              <a:off x="2956561"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3" name="Freeform: Shape 72">
              <a:extLst>
                <a:ext uri="{FF2B5EF4-FFF2-40B4-BE49-F238E27FC236}">
                  <a16:creationId xmlns:a16="http://schemas.microsoft.com/office/drawing/2014/main" id="{20ABF046-8C2D-4773-6955-83FBDDFBDFEA}"/>
                </a:ext>
              </a:extLst>
            </p:cNvPr>
            <p:cNvSpPr/>
            <p:nvPr/>
          </p:nvSpPr>
          <p:spPr bwMode="gray">
            <a:xfrm rot="10800000">
              <a:off x="2956561" y="4268907"/>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4" name="Freeform: Shape 73">
              <a:extLst>
                <a:ext uri="{FF2B5EF4-FFF2-40B4-BE49-F238E27FC236}">
                  <a16:creationId xmlns:a16="http://schemas.microsoft.com/office/drawing/2014/main" id="{B5BB9E59-A87F-4F01-E0A9-474F84D7E5C4}"/>
                </a:ext>
              </a:extLst>
            </p:cNvPr>
            <p:cNvSpPr/>
            <p:nvPr/>
          </p:nvSpPr>
          <p:spPr bwMode="gray">
            <a:xfrm>
              <a:off x="2076450" y="3388798"/>
              <a:ext cx="880109" cy="880109"/>
            </a:xfrm>
            <a:custGeom>
              <a:avLst/>
              <a:gdLst>
                <a:gd name="connsiteX0" fmla="*/ 441815 w 880109"/>
                <a:gd name="connsiteY0" fmla="*/ 0 h 880109"/>
                <a:gd name="connsiteX1" fmla="*/ 880109 w 880109"/>
                <a:gd name="connsiteY1" fmla="*/ 441815 h 880109"/>
                <a:gd name="connsiteX2" fmla="*/ 441815 w 880109"/>
                <a:gd name="connsiteY2" fmla="*/ 880109 h 880109"/>
                <a:gd name="connsiteX3" fmla="*/ 0 w 880109"/>
                <a:gd name="connsiteY3" fmla="*/ 441815 h 880109"/>
                <a:gd name="connsiteX4" fmla="*/ 441815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5" y="0"/>
                  </a:moveTo>
                  <a:cubicBezTo>
                    <a:pt x="682965" y="0"/>
                    <a:pt x="880109" y="197145"/>
                    <a:pt x="880109" y="441815"/>
                  </a:cubicBezTo>
                  <a:cubicBezTo>
                    <a:pt x="880109" y="682965"/>
                    <a:pt x="682965" y="880109"/>
                    <a:pt x="441815" y="880109"/>
                  </a:cubicBezTo>
                  <a:cubicBezTo>
                    <a:pt x="197144" y="880109"/>
                    <a:pt x="0" y="682965"/>
                    <a:pt x="0" y="441815"/>
                  </a:cubicBezTo>
                  <a:cubicBezTo>
                    <a:pt x="0" y="197145"/>
                    <a:pt x="197144" y="0"/>
                    <a:pt x="441815"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AFA78024-6A44-D6E4-7D0C-42C7F6668C8E}"/>
                </a:ext>
              </a:extLst>
            </p:cNvPr>
            <p:cNvSpPr/>
            <p:nvPr/>
          </p:nvSpPr>
          <p:spPr bwMode="gray">
            <a:xfrm>
              <a:off x="5596890"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5" y="880109"/>
                    <a:pt x="438294" y="880109"/>
                  </a:cubicBezTo>
                  <a:cubicBezTo>
                    <a:pt x="197144" y="880109"/>
                    <a:pt x="0" y="682965"/>
                    <a:pt x="0" y="441815"/>
                  </a:cubicBezTo>
                  <a:cubicBezTo>
                    <a:pt x="0" y="197145"/>
                    <a:pt x="197144" y="0"/>
                    <a:pt x="438294" y="0"/>
                  </a:cubicBezTo>
                  <a:cubicBezTo>
                    <a:pt x="682965" y="0"/>
                    <a:pt x="880109" y="197145"/>
                    <a:pt x="880109" y="441815"/>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6" name="Freeform: Shape 75">
              <a:extLst>
                <a:ext uri="{FF2B5EF4-FFF2-40B4-BE49-F238E27FC236}">
                  <a16:creationId xmlns:a16="http://schemas.microsoft.com/office/drawing/2014/main" id="{F9577B5F-7892-8943-8CE6-A565248D2863}"/>
                </a:ext>
              </a:extLst>
            </p:cNvPr>
            <p:cNvSpPr/>
            <p:nvPr/>
          </p:nvSpPr>
          <p:spPr bwMode="gray">
            <a:xfrm>
              <a:off x="5596891" y="2508687"/>
              <a:ext cx="880108" cy="880109"/>
            </a:xfrm>
            <a:custGeom>
              <a:avLst/>
              <a:gdLst>
                <a:gd name="connsiteX0" fmla="*/ 0 w 880108"/>
                <a:gd name="connsiteY0" fmla="*/ 0 h 880109"/>
                <a:gd name="connsiteX1" fmla="*/ 0 w 880108"/>
                <a:gd name="connsiteY1" fmla="*/ 0 h 880109"/>
                <a:gd name="connsiteX2" fmla="*/ 0 w 880108"/>
                <a:gd name="connsiteY2" fmla="*/ 880109 h 880109"/>
                <a:gd name="connsiteX3" fmla="*/ 880109 w 880108"/>
                <a:gd name="connsiteY3" fmla="*/ 880109 h 880109"/>
                <a:gd name="connsiteX4" fmla="*/ 880109 w 880108"/>
                <a:gd name="connsiteY4" fmla="*/ 880108 h 880109"/>
                <a:gd name="connsiteX5" fmla="*/ 0 w 880108"/>
                <a:gd name="connsiteY5"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0" y="0"/>
                  </a:moveTo>
                  <a:lnTo>
                    <a:pt x="0" y="0"/>
                  </a:lnTo>
                  <a:cubicBezTo>
                    <a:pt x="0" y="0"/>
                    <a:pt x="0" y="880109"/>
                    <a:pt x="0" y="880109"/>
                  </a:cubicBezTo>
                  <a:lnTo>
                    <a:pt x="880109" y="880109"/>
                  </a:lnTo>
                  <a:cubicBezTo>
                    <a:pt x="880109" y="880109"/>
                    <a:pt x="880109" y="880108"/>
                    <a:pt x="880109" y="880108"/>
                  </a:cubicBezTo>
                  <a:cubicBezTo>
                    <a:pt x="880109" y="394038"/>
                    <a:pt x="486070" y="0"/>
                    <a:pt x="0"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7" name="Freeform: Shape 76">
              <a:extLst>
                <a:ext uri="{FF2B5EF4-FFF2-40B4-BE49-F238E27FC236}">
                  <a16:creationId xmlns:a16="http://schemas.microsoft.com/office/drawing/2014/main" id="{280C05AE-E59A-9A10-ADB7-B178B52F34DE}"/>
                </a:ext>
              </a:extLst>
            </p:cNvPr>
            <p:cNvSpPr/>
            <p:nvPr/>
          </p:nvSpPr>
          <p:spPr bwMode="gray">
            <a:xfrm rot="5400000">
              <a:off x="559689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8" name="Freeform: Shape 77">
              <a:extLst>
                <a:ext uri="{FF2B5EF4-FFF2-40B4-BE49-F238E27FC236}">
                  <a16:creationId xmlns:a16="http://schemas.microsoft.com/office/drawing/2014/main" id="{06082D24-076D-E818-EA1A-33336B4D4D2F}"/>
                </a:ext>
              </a:extLst>
            </p:cNvPr>
            <p:cNvSpPr/>
            <p:nvPr/>
          </p:nvSpPr>
          <p:spPr bwMode="gray">
            <a:xfrm rot="16200000">
              <a:off x="4716781"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9" name="Freeform: Shape 78">
              <a:extLst>
                <a:ext uri="{FF2B5EF4-FFF2-40B4-BE49-F238E27FC236}">
                  <a16:creationId xmlns:a16="http://schemas.microsoft.com/office/drawing/2014/main" id="{F925D7EF-4B1B-C35E-C30D-49B44CAFDB79}"/>
                </a:ext>
              </a:extLst>
            </p:cNvPr>
            <p:cNvSpPr/>
            <p:nvPr/>
          </p:nvSpPr>
          <p:spPr bwMode="gray">
            <a:xfrm rot="16200000">
              <a:off x="383667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0" name="Freeform: Shape 79">
              <a:extLst>
                <a:ext uri="{FF2B5EF4-FFF2-40B4-BE49-F238E27FC236}">
                  <a16:creationId xmlns:a16="http://schemas.microsoft.com/office/drawing/2014/main" id="{553EC164-FE60-AB40-4669-C8C659BE7FBB}"/>
                </a:ext>
              </a:extLst>
            </p:cNvPr>
            <p:cNvSpPr/>
            <p:nvPr/>
          </p:nvSpPr>
          <p:spPr bwMode="gray">
            <a:xfrm rot="16200000">
              <a:off x="4276727" y="2948743"/>
              <a:ext cx="1760219" cy="880109"/>
            </a:xfrm>
            <a:custGeom>
              <a:avLst/>
              <a:gdLst>
                <a:gd name="connsiteX0" fmla="*/ 440054 w 1760219"/>
                <a:gd name="connsiteY0" fmla="*/ 0 h 880109"/>
                <a:gd name="connsiteX1" fmla="*/ 880111 w 1760219"/>
                <a:gd name="connsiteY1" fmla="*/ 0 h 880109"/>
                <a:gd name="connsiteX2" fmla="*/ 1760219 w 1760219"/>
                <a:gd name="connsiteY2" fmla="*/ 880108 h 880109"/>
                <a:gd name="connsiteX3" fmla="*/ 1760219 w 1760219"/>
                <a:gd name="connsiteY3" fmla="*/ 880109 h 880109"/>
                <a:gd name="connsiteX4" fmla="*/ 440054 w 1760219"/>
                <a:gd name="connsiteY4" fmla="*/ 880109 h 880109"/>
                <a:gd name="connsiteX5" fmla="*/ 0 w 1760219"/>
                <a:gd name="connsiteY5" fmla="*/ 440055 h 880109"/>
                <a:gd name="connsiteX6" fmla="*/ 0 w 1760219"/>
                <a:gd name="connsiteY6" fmla="*/ 440054 h 880109"/>
                <a:gd name="connsiteX7" fmla="*/ 440054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1" name="Freeform: Shape 80">
              <a:extLst>
                <a:ext uri="{FF2B5EF4-FFF2-40B4-BE49-F238E27FC236}">
                  <a16:creationId xmlns:a16="http://schemas.microsoft.com/office/drawing/2014/main" id="{44512434-7061-A9BB-A8CC-9ACC5239B81C}"/>
                </a:ext>
              </a:extLst>
            </p:cNvPr>
            <p:cNvSpPr/>
            <p:nvPr/>
          </p:nvSpPr>
          <p:spPr bwMode="gray">
            <a:xfrm rot="16200000">
              <a:off x="339661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C697FAAD-A1B8-36C1-13B9-EBCCD37351C0}"/>
                </a:ext>
              </a:extLst>
            </p:cNvPr>
            <p:cNvSpPr/>
            <p:nvPr/>
          </p:nvSpPr>
          <p:spPr bwMode="gray">
            <a:xfrm>
              <a:off x="10877551"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4" y="880109"/>
                    <a:pt x="438294" y="880109"/>
                  </a:cubicBezTo>
                  <a:cubicBezTo>
                    <a:pt x="197144" y="880109"/>
                    <a:pt x="0" y="682965"/>
                    <a:pt x="0" y="441815"/>
                  </a:cubicBezTo>
                  <a:cubicBezTo>
                    <a:pt x="0" y="197145"/>
                    <a:pt x="197144" y="0"/>
                    <a:pt x="438294" y="0"/>
                  </a:cubicBezTo>
                  <a:cubicBezTo>
                    <a:pt x="682964" y="0"/>
                    <a:pt x="880109" y="197145"/>
                    <a:pt x="880109" y="441815"/>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EC680925-8846-DC88-EB32-5F644F08B7D9}"/>
                </a:ext>
              </a:extLst>
            </p:cNvPr>
            <p:cNvSpPr/>
            <p:nvPr/>
          </p:nvSpPr>
          <p:spPr bwMode="gray">
            <a:xfrm rot="5400000">
              <a:off x="1087755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D27B94AB-9CC9-AB21-E346-4739D4041CF5}"/>
                </a:ext>
              </a:extLst>
            </p:cNvPr>
            <p:cNvSpPr/>
            <p:nvPr/>
          </p:nvSpPr>
          <p:spPr bwMode="gray">
            <a:xfrm rot="5400000">
              <a:off x="10877550" y="250868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D9E8E285-93F2-03D8-4E0A-5076B009B3F0}"/>
                </a:ext>
              </a:extLst>
            </p:cNvPr>
            <p:cNvSpPr/>
            <p:nvPr/>
          </p:nvSpPr>
          <p:spPr bwMode="gray">
            <a:xfrm rot="16200000">
              <a:off x="9997441" y="4268908"/>
              <a:ext cx="880109" cy="880109"/>
            </a:xfrm>
            <a:custGeom>
              <a:avLst/>
              <a:gdLst>
                <a:gd name="connsiteX0" fmla="*/ 440054 w 880109"/>
                <a:gd name="connsiteY0" fmla="*/ 0 h 880109"/>
                <a:gd name="connsiteX1" fmla="*/ 880110 w 880109"/>
                <a:gd name="connsiteY1" fmla="*/ 0 h 880109"/>
                <a:gd name="connsiteX2" fmla="*/ 880110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10" y="0"/>
                  </a:lnTo>
                  <a:lnTo>
                    <a:pt x="880110"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CD906F03-AF8C-91D5-FFC4-B546DB08899A}"/>
                </a:ext>
              </a:extLst>
            </p:cNvPr>
            <p:cNvSpPr/>
            <p:nvPr/>
          </p:nvSpPr>
          <p:spPr bwMode="gray">
            <a:xfrm rot="16200000">
              <a:off x="911733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36A37384-5FE4-FEE6-8B42-E08095430C34}"/>
                </a:ext>
              </a:extLst>
            </p:cNvPr>
            <p:cNvSpPr/>
            <p:nvPr/>
          </p:nvSpPr>
          <p:spPr bwMode="gray">
            <a:xfrm rot="16200000">
              <a:off x="9557387" y="2948743"/>
              <a:ext cx="1760218" cy="880109"/>
            </a:xfrm>
            <a:custGeom>
              <a:avLst/>
              <a:gdLst>
                <a:gd name="connsiteX0" fmla="*/ 440054 w 1760218"/>
                <a:gd name="connsiteY0" fmla="*/ 0 h 880109"/>
                <a:gd name="connsiteX1" fmla="*/ 880111 w 1760218"/>
                <a:gd name="connsiteY1" fmla="*/ 0 h 880109"/>
                <a:gd name="connsiteX2" fmla="*/ 1760219 w 1760218"/>
                <a:gd name="connsiteY2" fmla="*/ 880108 h 880109"/>
                <a:gd name="connsiteX3" fmla="*/ 1760219 w 1760218"/>
                <a:gd name="connsiteY3" fmla="*/ 880109 h 880109"/>
                <a:gd name="connsiteX4" fmla="*/ 440054 w 1760218"/>
                <a:gd name="connsiteY4" fmla="*/ 880109 h 880109"/>
                <a:gd name="connsiteX5" fmla="*/ 0 w 1760218"/>
                <a:gd name="connsiteY5" fmla="*/ 440055 h 880109"/>
                <a:gd name="connsiteX6" fmla="*/ 0 w 1760218"/>
                <a:gd name="connsiteY6" fmla="*/ 440054 h 880109"/>
                <a:gd name="connsiteX7" fmla="*/ 440054 w 1760218"/>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8"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04D1D56F-28E5-DA69-557E-C3D730880819}"/>
                </a:ext>
              </a:extLst>
            </p:cNvPr>
            <p:cNvSpPr/>
            <p:nvPr/>
          </p:nvSpPr>
          <p:spPr bwMode="gray">
            <a:xfrm rot="16200000">
              <a:off x="867727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CC364072-9CB5-CC82-39A2-EA20571AF59E}"/>
                </a:ext>
              </a:extLst>
            </p:cNvPr>
            <p:cNvSpPr/>
            <p:nvPr/>
          </p:nvSpPr>
          <p:spPr bwMode="gray">
            <a:xfrm>
              <a:off x="8237223" y="2508689"/>
              <a:ext cx="880109" cy="880109"/>
            </a:xfrm>
            <a:custGeom>
              <a:avLst/>
              <a:gdLst>
                <a:gd name="connsiteX0" fmla="*/ 441814 w 880109"/>
                <a:gd name="connsiteY0" fmla="*/ 0 h 880109"/>
                <a:gd name="connsiteX1" fmla="*/ 880109 w 880109"/>
                <a:gd name="connsiteY1" fmla="*/ 441815 h 880109"/>
                <a:gd name="connsiteX2" fmla="*/ 441814 w 880109"/>
                <a:gd name="connsiteY2" fmla="*/ 880109 h 880109"/>
                <a:gd name="connsiteX3" fmla="*/ 0 w 880109"/>
                <a:gd name="connsiteY3" fmla="*/ 441815 h 880109"/>
                <a:gd name="connsiteX4" fmla="*/ 441814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4" y="0"/>
                  </a:moveTo>
                  <a:cubicBezTo>
                    <a:pt x="682965" y="0"/>
                    <a:pt x="880109" y="197144"/>
                    <a:pt x="880109" y="441815"/>
                  </a:cubicBezTo>
                  <a:cubicBezTo>
                    <a:pt x="880109" y="682965"/>
                    <a:pt x="682965" y="880109"/>
                    <a:pt x="441814" y="880109"/>
                  </a:cubicBezTo>
                  <a:cubicBezTo>
                    <a:pt x="197144" y="880109"/>
                    <a:pt x="0" y="682965"/>
                    <a:pt x="0" y="441815"/>
                  </a:cubicBezTo>
                  <a:cubicBezTo>
                    <a:pt x="0" y="197144"/>
                    <a:pt x="197144" y="0"/>
                    <a:pt x="44181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37D52650-6CC6-DC7D-C54A-45BB7B9993AD}"/>
                </a:ext>
              </a:extLst>
            </p:cNvPr>
            <p:cNvSpPr/>
            <p:nvPr/>
          </p:nvSpPr>
          <p:spPr bwMode="gray">
            <a:xfrm>
              <a:off x="6477003" y="2508689"/>
              <a:ext cx="880109" cy="880108"/>
            </a:xfrm>
            <a:custGeom>
              <a:avLst/>
              <a:gdLst>
                <a:gd name="connsiteX0" fmla="*/ 0 w 880109"/>
                <a:gd name="connsiteY0" fmla="*/ 880108 h 880108"/>
                <a:gd name="connsiteX1" fmla="*/ 0 w 880109"/>
                <a:gd name="connsiteY1" fmla="*/ 880108 h 880108"/>
                <a:gd name="connsiteX2" fmla="*/ 880109 w 880109"/>
                <a:gd name="connsiteY2" fmla="*/ 880108 h 880108"/>
                <a:gd name="connsiteX3" fmla="*/ 880109 w 880109"/>
                <a:gd name="connsiteY3" fmla="*/ 0 h 880108"/>
                <a:gd name="connsiteX4" fmla="*/ 880108 w 880109"/>
                <a:gd name="connsiteY4" fmla="*/ 0 h 880108"/>
                <a:gd name="connsiteX5" fmla="*/ 0 w 880109"/>
                <a:gd name="connsiteY5" fmla="*/ 880108 h 880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9" h="880108">
                  <a:moveTo>
                    <a:pt x="0" y="880108"/>
                  </a:moveTo>
                  <a:lnTo>
                    <a:pt x="0" y="880108"/>
                  </a:lnTo>
                  <a:lnTo>
                    <a:pt x="880109" y="880108"/>
                  </a:lnTo>
                  <a:cubicBezTo>
                    <a:pt x="880109" y="880108"/>
                    <a:pt x="880109" y="0"/>
                    <a:pt x="880109" y="0"/>
                  </a:cubicBezTo>
                  <a:lnTo>
                    <a:pt x="880108" y="0"/>
                  </a:lnTo>
                  <a:cubicBezTo>
                    <a:pt x="394038" y="0"/>
                    <a:pt x="0" y="394038"/>
                    <a:pt x="0" y="880108"/>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E9DF972B-ACBC-D4CE-3609-AFCD89D57E5E}"/>
                </a:ext>
              </a:extLst>
            </p:cNvPr>
            <p:cNvSpPr/>
            <p:nvPr/>
          </p:nvSpPr>
          <p:spPr bwMode="gray">
            <a:xfrm>
              <a:off x="7357113"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8B064B64-FCFA-7CAC-CA6F-99F9F101DE30}"/>
                </a:ext>
              </a:extLst>
            </p:cNvPr>
            <p:cNvSpPr/>
            <p:nvPr/>
          </p:nvSpPr>
          <p:spPr bwMode="gray">
            <a:xfrm>
              <a:off x="2956561"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02AFA9B6-3AF4-67CB-DB8A-6076AC2F2398}"/>
                </a:ext>
              </a:extLst>
            </p:cNvPr>
            <p:cNvSpPr/>
            <p:nvPr/>
          </p:nvSpPr>
          <p:spPr bwMode="gray">
            <a:xfrm rot="10800000">
              <a:off x="8237224"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0BC148A0-C738-2B5B-4E78-E894DF1A81F7}"/>
                </a:ext>
              </a:extLst>
            </p:cNvPr>
            <p:cNvSpPr/>
            <p:nvPr/>
          </p:nvSpPr>
          <p:spPr bwMode="gray">
            <a:xfrm rot="10800000">
              <a:off x="8237224" y="426890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5" name="Freeform: Shape 94">
              <a:extLst>
                <a:ext uri="{FF2B5EF4-FFF2-40B4-BE49-F238E27FC236}">
                  <a16:creationId xmlns:a16="http://schemas.microsoft.com/office/drawing/2014/main" id="{AAF5A0DE-712E-81C1-BCFC-73511C8A88E4}"/>
                </a:ext>
              </a:extLst>
            </p:cNvPr>
            <p:cNvSpPr/>
            <p:nvPr/>
          </p:nvSpPr>
          <p:spPr bwMode="gray">
            <a:xfrm rot="10800000">
              <a:off x="6477003" y="3388798"/>
              <a:ext cx="1760219" cy="880109"/>
            </a:xfrm>
            <a:custGeom>
              <a:avLst/>
              <a:gdLst>
                <a:gd name="connsiteX0" fmla="*/ 440054 w 1760219"/>
                <a:gd name="connsiteY0" fmla="*/ 0 h 880109"/>
                <a:gd name="connsiteX1" fmla="*/ 1760219 w 1760219"/>
                <a:gd name="connsiteY1" fmla="*/ 0 h 880109"/>
                <a:gd name="connsiteX2" fmla="*/ 1760219 w 1760219"/>
                <a:gd name="connsiteY2" fmla="*/ 880109 h 880109"/>
                <a:gd name="connsiteX3" fmla="*/ 440054 w 1760219"/>
                <a:gd name="connsiteY3" fmla="*/ 880109 h 880109"/>
                <a:gd name="connsiteX4" fmla="*/ 0 w 1760219"/>
                <a:gd name="connsiteY4" fmla="*/ 440055 h 880109"/>
                <a:gd name="connsiteX5" fmla="*/ 0 w 1760219"/>
                <a:gd name="connsiteY5" fmla="*/ 440054 h 880109"/>
                <a:gd name="connsiteX6" fmla="*/ 440054 w 176021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60219" h="880109">
                  <a:moveTo>
                    <a:pt x="440054" y="0"/>
                  </a:moveTo>
                  <a:lnTo>
                    <a:pt x="1760219" y="0"/>
                  </a:ln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6" name="Freeform: Shape 95">
              <a:extLst>
                <a:ext uri="{FF2B5EF4-FFF2-40B4-BE49-F238E27FC236}">
                  <a16:creationId xmlns:a16="http://schemas.microsoft.com/office/drawing/2014/main" id="{3FC39535-9FEF-A19F-7D19-F9F60CE84E05}"/>
                </a:ext>
              </a:extLst>
            </p:cNvPr>
            <p:cNvSpPr/>
            <p:nvPr/>
          </p:nvSpPr>
          <p:spPr bwMode="gray">
            <a:xfrm rot="10800000">
              <a:off x="6477003" y="4268907"/>
              <a:ext cx="1760219" cy="880109"/>
            </a:xfrm>
            <a:custGeom>
              <a:avLst/>
              <a:gdLst>
                <a:gd name="connsiteX0" fmla="*/ 0 w 1760219"/>
                <a:gd name="connsiteY0" fmla="*/ 0 h 880109"/>
                <a:gd name="connsiteX1" fmla="*/ 1760220 w 1760219"/>
                <a:gd name="connsiteY1" fmla="*/ 0 h 880109"/>
                <a:gd name="connsiteX2" fmla="*/ 1760220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20" y="0"/>
                  </a:lnTo>
                  <a:lnTo>
                    <a:pt x="1760220"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grpSp>
    </p:spTree>
    <p:extLst>
      <p:ext uri="{BB962C8B-B14F-4D97-AF65-F5344CB8AC3E}">
        <p14:creationId xmlns:p14="http://schemas.microsoft.com/office/powerpoint/2010/main" val="1190979109"/>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6F35E43-2AB2-8DDE-13F6-EBF936B64C3E}"/>
              </a:ext>
            </a:extLst>
          </p:cNvPr>
          <p:cNvSpPr>
            <a:spLocks noGrp="1"/>
          </p:cNvSpPr>
          <p:nvPr>
            <p:ph type="title"/>
          </p:nvPr>
        </p:nvSpPr>
        <p:spPr/>
        <p:txBody>
          <a:bodyPr/>
          <a:lstStyle>
            <a:lvl1pPr>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dirty="0"/>
              <a:t>Click to edit Master title style</a:t>
            </a:r>
          </a:p>
        </p:txBody>
      </p:sp>
      <p:sp>
        <p:nvSpPr>
          <p:cNvPr id="2" name="Text Placeholder 2">
            <a:extLst>
              <a:ext uri="{FF2B5EF4-FFF2-40B4-BE49-F238E27FC236}">
                <a16:creationId xmlns:a16="http://schemas.microsoft.com/office/drawing/2014/main" id="{8AC43763-7BB2-0CF7-365A-9E09691A502B}"/>
              </a:ext>
            </a:extLst>
          </p:cNvPr>
          <p:cNvSpPr>
            <a:spLocks noGrp="1"/>
          </p:cNvSpPr>
          <p:nvPr>
            <p:ph idx="1"/>
          </p:nvPr>
        </p:nvSpPr>
        <p:spPr>
          <a:xfrm>
            <a:off x="231078" y="1335023"/>
            <a:ext cx="11740260" cy="4754880"/>
          </a:xfrm>
          <a:prstGeom prst="rect">
            <a:avLst/>
          </a:prstGeom>
        </p:spPr>
        <p:txBody>
          <a:bodyPr vert="horz" lIns="0" tIns="0" rIns="0" bIns="0" rtlCol="0">
            <a:noAutofit/>
          </a:body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3" name="Content Placeholder 25">
            <a:extLst>
              <a:ext uri="{FF2B5EF4-FFF2-40B4-BE49-F238E27FC236}">
                <a16:creationId xmlns:a16="http://schemas.microsoft.com/office/drawing/2014/main" id="{8C55DB60-9A77-4BDF-3B4E-E2CD5FAF4303}"/>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dirty="0">
                <a:latin typeface="Poppins" pitchFamily="2" charset="77"/>
                <a:cs typeface="Poppins" pitchFamily="2" charset="77"/>
              </a:rPr>
              <a:t>References 10px (1.0 Line Spacing)</a:t>
            </a:r>
            <a:br>
              <a:rPr lang="en-US" altLang="en-US" sz="1000" b="0" dirty="0">
                <a:latin typeface="Poppins" pitchFamily="2" charset="77"/>
                <a:cs typeface="Poppins" pitchFamily="2" charset="77"/>
              </a:rPr>
            </a:br>
            <a:r>
              <a:rPr lang="en-US" altLang="en-US" sz="1000" b="0" dirty="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1258845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AC00FE2F-64A2-0B92-CF57-585A0A2026F6}"/>
              </a:ext>
            </a:extLst>
          </p:cNvPr>
          <p:cNvSpPr>
            <a:spLocks noGrp="1"/>
          </p:cNvSpPr>
          <p:nvPr>
            <p:ph idx="1"/>
          </p:nvPr>
        </p:nvSpPr>
        <p:spPr>
          <a:xfrm>
            <a:off x="231078" y="1335810"/>
            <a:ext cx="5644122" cy="4754880"/>
          </a:xfrm>
          <a:prstGeom prst="rect">
            <a:avLst/>
          </a:prstGeom>
        </p:spPr>
        <p:txBody>
          <a:bodyPr vert="horz" lIns="0" tIns="0" rIns="0" bIns="0" rtlCol="0">
            <a:noAutofit/>
          </a:bodyPr>
          <a:lstStyle>
            <a:lvl1pPr>
              <a:lnSpc>
                <a:spcPct val="100000"/>
              </a:lnSpc>
              <a:spcBef>
                <a:spcPts val="1000"/>
              </a:spcBef>
              <a:spcAft>
                <a:spcPts val="700"/>
              </a:spcAft>
              <a:defRPr/>
            </a:lvl1pPr>
            <a:lvl3pPr>
              <a:lnSpc>
                <a:spcPct val="100000"/>
              </a:lnSpc>
              <a:spcBef>
                <a:spcPts val="1000"/>
              </a:spcBef>
              <a:spcAft>
                <a:spcPts val="700"/>
              </a:spcAft>
              <a:defRPr sz="2200"/>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9" name="Text Placeholder 2">
            <a:extLst>
              <a:ext uri="{FF2B5EF4-FFF2-40B4-BE49-F238E27FC236}">
                <a16:creationId xmlns:a16="http://schemas.microsoft.com/office/drawing/2014/main" id="{3318B1CC-E51B-F302-EC27-AF82B0946833}"/>
              </a:ext>
            </a:extLst>
          </p:cNvPr>
          <p:cNvSpPr>
            <a:spLocks noGrp="1"/>
          </p:cNvSpPr>
          <p:nvPr>
            <p:ph idx="13"/>
          </p:nvPr>
        </p:nvSpPr>
        <p:spPr>
          <a:xfrm>
            <a:off x="6327216" y="1335810"/>
            <a:ext cx="5644122" cy="4754880"/>
          </a:xfrm>
          <a:prstGeom prst="rect">
            <a:avLst/>
          </a:prstGeom>
        </p:spPr>
        <p:txBody>
          <a:bodyPr vert="horz" lIns="0" tIns="0" rIns="0" bIns="0" rtlCol="0">
            <a:noAutofit/>
          </a:bodyPr>
          <a:lstStyle>
            <a:lvl1pPr>
              <a:lnSpc>
                <a:spcPct val="100000"/>
              </a:lnSpc>
              <a:spcBef>
                <a:spcPts val="1000"/>
              </a:spcBef>
              <a:spcAft>
                <a:spcPts val="700"/>
              </a:spcAft>
              <a:defRPr/>
            </a:lvl1pPr>
            <a:lvl3pPr>
              <a:lnSpc>
                <a:spcPct val="100000"/>
              </a:lnSpc>
              <a:spcBef>
                <a:spcPts val="1000"/>
              </a:spcBef>
              <a:spcAft>
                <a:spcPts val="700"/>
              </a:spcAft>
              <a:defRPr sz="2200"/>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a:p>
            <a:pPr marL="1200150" lvl="4" indent="-285750">
              <a:buFont typeface="Calibri" panose="020F0502020204030204" pitchFamily="34" charset="0"/>
              <a:buChar char="─"/>
            </a:pPr>
            <a:endParaRPr lang="en-US" altLang="en-US" dirty="0"/>
          </a:p>
        </p:txBody>
      </p:sp>
      <p:sp>
        <p:nvSpPr>
          <p:cNvPr id="3" name="Title 2">
            <a:extLst>
              <a:ext uri="{FF2B5EF4-FFF2-40B4-BE49-F238E27FC236}">
                <a16:creationId xmlns:a16="http://schemas.microsoft.com/office/drawing/2014/main" id="{7EB6E2BD-5D36-8ED0-EDB6-90956D53C885}"/>
              </a:ext>
            </a:extLst>
          </p:cNvPr>
          <p:cNvSpPr>
            <a:spLocks noGrp="1"/>
          </p:cNvSpPr>
          <p:nvPr>
            <p:ph type="title"/>
          </p:nvPr>
        </p:nvSpPr>
        <p:spPr/>
        <p:txBody>
          <a:bodyPr/>
          <a:lstStyle>
            <a:lvl1pPr>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dirty="0"/>
              <a:t>Click to edit Master title style</a:t>
            </a:r>
          </a:p>
        </p:txBody>
      </p:sp>
      <p:sp>
        <p:nvSpPr>
          <p:cNvPr id="4" name="Content Placeholder 25">
            <a:extLst>
              <a:ext uri="{FF2B5EF4-FFF2-40B4-BE49-F238E27FC236}">
                <a16:creationId xmlns:a16="http://schemas.microsoft.com/office/drawing/2014/main" id="{A09A399A-46DD-8D8A-E8DD-5E4FD45708B1}"/>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dirty="0">
                <a:latin typeface="Poppins" pitchFamily="2" charset="77"/>
                <a:cs typeface="Poppins" pitchFamily="2" charset="77"/>
              </a:rPr>
              <a:t>References 10px (1.0 Line Spacing)</a:t>
            </a:r>
            <a:br>
              <a:rPr lang="en-US" altLang="en-US" sz="1000" b="0" dirty="0">
                <a:latin typeface="Poppins" pitchFamily="2" charset="77"/>
                <a:cs typeface="Poppins" pitchFamily="2" charset="77"/>
              </a:rPr>
            </a:br>
            <a:r>
              <a:rPr lang="en-US" altLang="en-US" sz="1000" b="0" dirty="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24073151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8CA50-AF68-493A-8F61-A331B95E8E01}"/>
              </a:ext>
            </a:extLst>
          </p:cNvPr>
          <p:cNvSpPr>
            <a:spLocks noGrp="1"/>
          </p:cNvSpPr>
          <p:nvPr>
            <p:ph type="title"/>
          </p:nvPr>
        </p:nvSpPr>
        <p:spPr>
          <a:xfrm>
            <a:off x="231078" y="531006"/>
            <a:ext cx="11740260" cy="502445"/>
          </a:xfrm>
        </p:spPr>
        <p:txBody>
          <a:bodyPr/>
          <a:lstStyle>
            <a:lvl1pPr>
              <a:tabLst>
                <a:tab pos="460375" algn="l"/>
              </a:tabLst>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dirty="0"/>
              <a:t>Click to edit Master title style</a:t>
            </a:r>
          </a:p>
        </p:txBody>
      </p:sp>
      <p:sp>
        <p:nvSpPr>
          <p:cNvPr id="5" name="Content Placeholder 25">
            <a:extLst>
              <a:ext uri="{FF2B5EF4-FFF2-40B4-BE49-F238E27FC236}">
                <a16:creationId xmlns:a16="http://schemas.microsoft.com/office/drawing/2014/main" id="{C3240037-9071-F4C6-C2DE-50B460E68DED}"/>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dirty="0">
                <a:latin typeface="Poppins" pitchFamily="2" charset="77"/>
                <a:cs typeface="Poppins" pitchFamily="2" charset="77"/>
              </a:rPr>
              <a:t>References 10px (1.0 Line Spacing)</a:t>
            </a:r>
            <a:br>
              <a:rPr lang="en-US" altLang="en-US" sz="1000" b="0" dirty="0">
                <a:latin typeface="Poppins" pitchFamily="2" charset="77"/>
                <a:cs typeface="Poppins" pitchFamily="2" charset="77"/>
              </a:rPr>
            </a:br>
            <a:r>
              <a:rPr lang="en-US" altLang="en-US" sz="1000" b="0" dirty="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10966566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Sid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77E1A-9D3F-45A6-B321-84A1AE671625}"/>
              </a:ext>
            </a:extLst>
          </p:cNvPr>
          <p:cNvSpPr>
            <a:spLocks noGrp="1"/>
          </p:cNvSpPr>
          <p:nvPr>
            <p:ph type="title"/>
          </p:nvPr>
        </p:nvSpPr>
        <p:spPr>
          <a:xfrm>
            <a:off x="231077" y="1600200"/>
            <a:ext cx="3584177" cy="2462050"/>
          </a:xfrm>
        </p:spPr>
        <p:txBody>
          <a:bodyPr rIns="36576"/>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D09074B5-2CCD-AA2E-08C0-6BF706B78284}"/>
              </a:ext>
            </a:extLst>
          </p:cNvPr>
          <p:cNvSpPr>
            <a:spLocks noGrp="1"/>
          </p:cNvSpPr>
          <p:nvPr>
            <p:ph type="body" sz="quarter" idx="13"/>
          </p:nvPr>
        </p:nvSpPr>
        <p:spPr>
          <a:xfrm>
            <a:off x="231078" y="4315876"/>
            <a:ext cx="2941638" cy="1780124"/>
          </a:xfrm>
        </p:spPr>
        <p:txBody>
          <a:bodyPr rIns="91440"/>
          <a:lstStyle>
            <a:lvl1pPr marL="0" indent="0">
              <a:lnSpc>
                <a:spcPct val="100000"/>
              </a:lnSpc>
              <a:buNone/>
              <a:defRPr sz="1200"/>
            </a:lvl1pPr>
            <a:lvl2pPr marL="231775" indent="-231775">
              <a:lnSpc>
                <a:spcPct val="100000"/>
              </a:lnSpc>
              <a:defRPr lang="en-US" sz="1200" kern="1200" dirty="0" smtClean="0">
                <a:solidFill>
                  <a:schemeClr val="tx1"/>
                </a:solidFill>
                <a:latin typeface="+mn-lt"/>
                <a:ea typeface="+mn-ea"/>
                <a:cs typeface="+mn-cs"/>
              </a:defRPr>
            </a:lvl2pPr>
            <a:lvl3pPr>
              <a:lnSpc>
                <a:spcPct val="100000"/>
              </a:lnSpc>
              <a:defRPr sz="1200"/>
            </a:lvl3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0DA92B2D-0E0D-0F23-9E0B-DE83A0727FF1}"/>
              </a:ext>
            </a:extLst>
          </p:cNvPr>
          <p:cNvSpPr>
            <a:spLocks noGrp="1"/>
          </p:cNvSpPr>
          <p:nvPr>
            <p:ph idx="1" hasCustomPrompt="1"/>
          </p:nvPr>
        </p:nvSpPr>
        <p:spPr>
          <a:xfrm>
            <a:off x="4964035" y="2249392"/>
            <a:ext cx="6858000" cy="3016291"/>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39839707"/>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6F35E43-2AB2-8DDE-13F6-EBF936B64C3E}"/>
              </a:ext>
            </a:extLst>
          </p:cNvPr>
          <p:cNvSpPr>
            <a:spLocks noGrp="1"/>
          </p:cNvSpPr>
          <p:nvPr>
            <p:ph type="title"/>
          </p:nvPr>
        </p:nvSpPr>
        <p:spPr/>
        <p:txBody>
          <a:bodyPr/>
          <a:lstStyle>
            <a:lvl1pPr>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a:t>Click to edit Master title style</a:t>
            </a:r>
          </a:p>
        </p:txBody>
      </p:sp>
      <p:sp>
        <p:nvSpPr>
          <p:cNvPr id="2" name="Text Placeholder 2">
            <a:extLst>
              <a:ext uri="{FF2B5EF4-FFF2-40B4-BE49-F238E27FC236}">
                <a16:creationId xmlns:a16="http://schemas.microsoft.com/office/drawing/2014/main" id="{8AC43763-7BB2-0CF7-365A-9E09691A502B}"/>
              </a:ext>
            </a:extLst>
          </p:cNvPr>
          <p:cNvSpPr>
            <a:spLocks noGrp="1"/>
          </p:cNvSpPr>
          <p:nvPr>
            <p:ph idx="1"/>
          </p:nvPr>
        </p:nvSpPr>
        <p:spPr>
          <a:xfrm>
            <a:off x="231078" y="1335023"/>
            <a:ext cx="11740260" cy="4754880"/>
          </a:xfrm>
          <a:prstGeom prst="rect">
            <a:avLst/>
          </a:prstGeom>
        </p:spPr>
        <p:txBody>
          <a:bodyPr vert="horz" lIns="0" tIns="0" rIns="0" bIns="0" rtlCol="0">
            <a:noAutofit/>
          </a:bodyPr>
          <a:lstStyle/>
          <a:p>
            <a:pPr lvl="0"/>
            <a:r>
              <a:rPr lang="en-US"/>
              <a:t>Click to edit Master text styles</a:t>
            </a:r>
          </a:p>
          <a:p>
            <a:pPr lvl="2"/>
            <a:r>
              <a:rPr lang="en-US"/>
              <a:t>Second level</a:t>
            </a:r>
          </a:p>
          <a:p>
            <a:pPr lvl="3"/>
            <a:r>
              <a:rPr lang="en-US"/>
              <a:t>Third level</a:t>
            </a:r>
          </a:p>
          <a:p>
            <a:pPr lvl="4"/>
            <a:r>
              <a:rPr lang="en-US"/>
              <a:t>Fourth level</a:t>
            </a:r>
          </a:p>
        </p:txBody>
      </p:sp>
      <p:sp>
        <p:nvSpPr>
          <p:cNvPr id="3" name="Content Placeholder 25">
            <a:extLst>
              <a:ext uri="{FF2B5EF4-FFF2-40B4-BE49-F238E27FC236}">
                <a16:creationId xmlns:a16="http://schemas.microsoft.com/office/drawing/2014/main" id="{8C55DB60-9A77-4BDF-3B4E-E2CD5FAF4303}"/>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a:latin typeface="Poppins" pitchFamily="2" charset="77"/>
                <a:cs typeface="Poppins" pitchFamily="2" charset="77"/>
              </a:rPr>
              <a:t>References 10px (1.0 Line Spacing)</a:t>
            </a:r>
            <a:br>
              <a:rPr lang="en-US" altLang="en-US" sz="1000" b="0">
                <a:latin typeface="Poppins" pitchFamily="2" charset="77"/>
                <a:cs typeface="Poppins" pitchFamily="2" charset="77"/>
              </a:rPr>
            </a:br>
            <a:r>
              <a:rPr lang="en-US" altLang="en-US" sz="1000" b="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10305601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ide and Content Si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77E1A-9D3F-45A6-B321-84A1AE671625}"/>
              </a:ext>
            </a:extLst>
          </p:cNvPr>
          <p:cNvSpPr>
            <a:spLocks noGrp="1"/>
          </p:cNvSpPr>
          <p:nvPr>
            <p:ph type="title"/>
          </p:nvPr>
        </p:nvSpPr>
        <p:spPr>
          <a:xfrm>
            <a:off x="231077" y="1600200"/>
            <a:ext cx="3584177" cy="2468880"/>
          </a:xfrm>
        </p:spPr>
        <p:txBody>
          <a:bodyPr rIns="36576"/>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D09074B5-2CCD-AA2E-08C0-6BF706B78284}"/>
              </a:ext>
            </a:extLst>
          </p:cNvPr>
          <p:cNvSpPr>
            <a:spLocks noGrp="1"/>
          </p:cNvSpPr>
          <p:nvPr>
            <p:ph type="body" sz="quarter" idx="13"/>
          </p:nvPr>
        </p:nvSpPr>
        <p:spPr>
          <a:xfrm>
            <a:off x="231078" y="4315877"/>
            <a:ext cx="2941638" cy="1780123"/>
          </a:xfrm>
        </p:spPr>
        <p:txBody>
          <a:bodyPr rIns="91440"/>
          <a:lstStyle>
            <a:lvl1pPr marL="0" indent="0">
              <a:lnSpc>
                <a:spcPct val="100000"/>
              </a:lnSpc>
              <a:buNone/>
              <a:defRPr sz="1200"/>
            </a:lvl1pPr>
            <a:lvl2pPr marL="227013" indent="-227013">
              <a:lnSpc>
                <a:spcPct val="100000"/>
              </a:lnSpc>
              <a:defRPr sz="1200"/>
            </a:lvl2pPr>
            <a:lvl3pPr>
              <a:lnSpc>
                <a:spcPct val="100000"/>
              </a:lnSpc>
              <a:defRPr sz="1200"/>
            </a:lvl3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0DA92B2D-0E0D-0F23-9E0B-DE83A0727FF1}"/>
              </a:ext>
            </a:extLst>
          </p:cNvPr>
          <p:cNvSpPr>
            <a:spLocks noGrp="1"/>
          </p:cNvSpPr>
          <p:nvPr>
            <p:ph idx="1" hasCustomPrompt="1"/>
          </p:nvPr>
        </p:nvSpPr>
        <p:spPr>
          <a:xfrm>
            <a:off x="4964035" y="2249393"/>
            <a:ext cx="2242008" cy="1371600"/>
          </a:xfrm>
        </p:spPr>
        <p:txBody>
          <a:bodyPr/>
          <a:lstStyle>
            <a:lvl1pPr>
              <a:spcAft>
                <a:spcPts val="0"/>
              </a:spcAft>
              <a:defRPr sz="2800">
                <a:latin typeface="Poppins Light" panose="00000400000000000000" pitchFamily="2" charset="0"/>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710DF8A7-F4B0-04BE-FE0E-99CE43BCD2B0}"/>
              </a:ext>
            </a:extLst>
          </p:cNvPr>
          <p:cNvSpPr>
            <a:spLocks noGrp="1"/>
          </p:cNvSpPr>
          <p:nvPr>
            <p:ph idx="14" hasCustomPrompt="1"/>
          </p:nvPr>
        </p:nvSpPr>
        <p:spPr>
          <a:xfrm>
            <a:off x="7315200" y="2249393"/>
            <a:ext cx="2242008"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1" name="Content Placeholder 2">
            <a:extLst>
              <a:ext uri="{FF2B5EF4-FFF2-40B4-BE49-F238E27FC236}">
                <a16:creationId xmlns:a16="http://schemas.microsoft.com/office/drawing/2014/main" id="{4392FAA5-17AD-4C10-BF2B-C62C39174BEE}"/>
              </a:ext>
            </a:extLst>
          </p:cNvPr>
          <p:cNvSpPr>
            <a:spLocks noGrp="1"/>
          </p:cNvSpPr>
          <p:nvPr>
            <p:ph idx="15" hasCustomPrompt="1"/>
          </p:nvPr>
        </p:nvSpPr>
        <p:spPr>
          <a:xfrm>
            <a:off x="9718915" y="2249393"/>
            <a:ext cx="2242008"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2" name="Content Placeholder 2">
            <a:extLst>
              <a:ext uri="{FF2B5EF4-FFF2-40B4-BE49-F238E27FC236}">
                <a16:creationId xmlns:a16="http://schemas.microsoft.com/office/drawing/2014/main" id="{C8F5EF31-3AB9-906C-4F68-D86C1816854A}"/>
              </a:ext>
            </a:extLst>
          </p:cNvPr>
          <p:cNvSpPr>
            <a:spLocks noGrp="1"/>
          </p:cNvSpPr>
          <p:nvPr>
            <p:ph idx="16" hasCustomPrompt="1"/>
          </p:nvPr>
        </p:nvSpPr>
        <p:spPr>
          <a:xfrm>
            <a:off x="4963659" y="3894084"/>
            <a:ext cx="2252423"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3" name="Content Placeholder 2">
            <a:extLst>
              <a:ext uri="{FF2B5EF4-FFF2-40B4-BE49-F238E27FC236}">
                <a16:creationId xmlns:a16="http://schemas.microsoft.com/office/drawing/2014/main" id="{3B4D3F5B-C5DE-0117-B8B0-1EEE71B0C5AF}"/>
              </a:ext>
            </a:extLst>
          </p:cNvPr>
          <p:cNvSpPr>
            <a:spLocks noGrp="1"/>
          </p:cNvSpPr>
          <p:nvPr>
            <p:ph idx="17" hasCustomPrompt="1"/>
          </p:nvPr>
        </p:nvSpPr>
        <p:spPr>
          <a:xfrm>
            <a:off x="7315199" y="3894084"/>
            <a:ext cx="2252423"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a:extLst>
              <a:ext uri="{FF2B5EF4-FFF2-40B4-BE49-F238E27FC236}">
                <a16:creationId xmlns:a16="http://schemas.microsoft.com/office/drawing/2014/main" id="{9F09A0AC-A63F-CB62-FDDB-F000E3FA55E6}"/>
              </a:ext>
            </a:extLst>
          </p:cNvPr>
          <p:cNvSpPr>
            <a:spLocks noGrp="1"/>
          </p:cNvSpPr>
          <p:nvPr>
            <p:ph idx="18" hasCustomPrompt="1"/>
          </p:nvPr>
        </p:nvSpPr>
        <p:spPr>
          <a:xfrm>
            <a:off x="9718914" y="3894084"/>
            <a:ext cx="2252423"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5415489"/>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Side Only">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D15C742-79CF-3831-919D-328A98C5B5DE}"/>
              </a:ext>
            </a:extLst>
          </p:cNvPr>
          <p:cNvSpPr>
            <a:spLocks noGrp="1"/>
          </p:cNvSpPr>
          <p:nvPr>
            <p:ph type="title"/>
          </p:nvPr>
        </p:nvSpPr>
        <p:spPr>
          <a:xfrm>
            <a:off x="231078" y="1600200"/>
            <a:ext cx="2942886" cy="2462050"/>
          </a:xfrm>
        </p:spPr>
        <p:txBody>
          <a:bodyPr rIns="0"/>
          <a:lstStyle>
            <a:lvl1pPr>
              <a:lnSpc>
                <a:spcPct val="110000"/>
              </a:lnSpc>
              <a:defRPr sz="3000"/>
            </a:lvl1pPr>
          </a:lstStyle>
          <a:p>
            <a:r>
              <a:rPr lang="en-US" dirty="0"/>
              <a:t>Click to edit Master title style</a:t>
            </a:r>
          </a:p>
        </p:txBody>
      </p:sp>
      <p:sp>
        <p:nvSpPr>
          <p:cNvPr id="8" name="Text Placeholder 7">
            <a:extLst>
              <a:ext uri="{FF2B5EF4-FFF2-40B4-BE49-F238E27FC236}">
                <a16:creationId xmlns:a16="http://schemas.microsoft.com/office/drawing/2014/main" id="{1FF39629-31A3-FC61-B6BA-74F8B32333BF}"/>
              </a:ext>
            </a:extLst>
          </p:cNvPr>
          <p:cNvSpPr>
            <a:spLocks noGrp="1"/>
          </p:cNvSpPr>
          <p:nvPr>
            <p:ph type="body" sz="quarter" idx="13"/>
          </p:nvPr>
        </p:nvSpPr>
        <p:spPr>
          <a:xfrm>
            <a:off x="231078" y="4315876"/>
            <a:ext cx="2941638" cy="1780124"/>
          </a:xfrm>
        </p:spPr>
        <p:txBody>
          <a:bodyPr rIns="91440"/>
          <a:lstStyle>
            <a:lvl1pPr marL="0" indent="0">
              <a:lnSpc>
                <a:spcPct val="100000"/>
              </a:lnSpc>
              <a:buNone/>
              <a:defRPr sz="1200"/>
            </a:lvl1pPr>
            <a:lvl2pPr marL="0" indent="0">
              <a:lnSpc>
                <a:spcPct val="100000"/>
              </a:lnSpc>
              <a:buNone/>
              <a:defRPr lang="en-US" sz="1200" kern="1200" dirty="0" smtClean="0">
                <a:solidFill>
                  <a:schemeClr val="tx1"/>
                </a:solidFill>
                <a:latin typeface="+mn-lt"/>
                <a:ea typeface="+mn-ea"/>
                <a:cs typeface="+mn-cs"/>
              </a:defRPr>
            </a:lvl2pPr>
            <a:lvl3pPr>
              <a:lnSpc>
                <a:spcPct val="100000"/>
              </a:lnSpc>
              <a:defRPr lang="en-US" sz="1200" kern="1200" dirty="0" smtClean="0">
                <a:solidFill>
                  <a:schemeClr val="tx1"/>
                </a:solidFill>
                <a:latin typeface="+mn-lt"/>
                <a:ea typeface="+mn-ea"/>
                <a:cs typeface="+mn-cs"/>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2867195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ide and Content Two">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5C821554-0648-2B5A-B7D5-E085E0B776DB}"/>
              </a:ext>
            </a:extLst>
          </p:cNvPr>
          <p:cNvSpPr>
            <a:spLocks noGrp="1"/>
          </p:cNvSpPr>
          <p:nvPr>
            <p:ph type="body" idx="15" hasCustomPrompt="1"/>
          </p:nvPr>
        </p:nvSpPr>
        <p:spPr>
          <a:xfrm>
            <a:off x="3789778" y="1635213"/>
            <a:ext cx="3474720" cy="457200"/>
          </a:xfrm>
        </p:spPr>
        <p:txBody>
          <a:bodyPr anchor="t" anchorCtr="0"/>
          <a:lstStyle>
            <a:lvl1pPr marL="0" indent="0">
              <a:buNone/>
              <a:defRPr lang="en-US" sz="1200" b="1" kern="1200" cap="all" spc="220" baseline="0" dirty="0" smtClean="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styles</a:t>
            </a:r>
          </a:p>
        </p:txBody>
      </p:sp>
      <p:sp>
        <p:nvSpPr>
          <p:cNvPr id="11" name="Text Placeholder 4">
            <a:extLst>
              <a:ext uri="{FF2B5EF4-FFF2-40B4-BE49-F238E27FC236}">
                <a16:creationId xmlns:a16="http://schemas.microsoft.com/office/drawing/2014/main" id="{6961B0DA-3841-17BE-67C8-91826EB46F4F}"/>
              </a:ext>
            </a:extLst>
          </p:cNvPr>
          <p:cNvSpPr>
            <a:spLocks noGrp="1"/>
          </p:cNvSpPr>
          <p:nvPr>
            <p:ph type="body" sz="quarter" idx="3" hasCustomPrompt="1"/>
          </p:nvPr>
        </p:nvSpPr>
        <p:spPr>
          <a:xfrm>
            <a:off x="8538963" y="1635213"/>
            <a:ext cx="3474720" cy="457200"/>
          </a:xfrm>
        </p:spPr>
        <p:txBody>
          <a:bodyPr anchor="t" anchorCtr="0"/>
          <a:lstStyle>
            <a:lvl1pPr marL="0" indent="0">
              <a:buNone/>
              <a:defRPr lang="en-US" sz="1200" b="1" kern="1200" cap="all" spc="220" baseline="0" dirty="0" smtClean="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1000"/>
              </a:spcBef>
              <a:buFont typeface="Arial" panose="020B0604020202020204" pitchFamily="34" charset="0"/>
              <a:buNone/>
            </a:pPr>
            <a:r>
              <a:rPr lang="en-US"/>
              <a:t>Click to edit Master styles</a:t>
            </a:r>
          </a:p>
        </p:txBody>
      </p:sp>
      <p:sp>
        <p:nvSpPr>
          <p:cNvPr id="4" name="Title 1">
            <a:extLst>
              <a:ext uri="{FF2B5EF4-FFF2-40B4-BE49-F238E27FC236}">
                <a16:creationId xmlns:a16="http://schemas.microsoft.com/office/drawing/2014/main" id="{B63F1DB4-0547-7A8A-EE23-20411D8ADB71}"/>
              </a:ext>
            </a:extLst>
          </p:cNvPr>
          <p:cNvSpPr txBox="1">
            <a:spLocks/>
          </p:cNvSpPr>
          <p:nvPr userDrawn="1"/>
        </p:nvSpPr>
        <p:spPr>
          <a:xfrm>
            <a:off x="231078" y="351263"/>
            <a:ext cx="2942886" cy="2462050"/>
          </a:xfrm>
          <a:prstGeom prst="rect">
            <a:avLst/>
          </a:prstGeom>
        </p:spPr>
        <p:txBody>
          <a:bodyPr vert="horz" lIns="0" tIns="0" rIns="0" bIns="0" rtlCol="0" anchor="ctr" anchorCtr="0">
            <a:spAutoFit/>
          </a:bodyPr>
          <a:lstStyle>
            <a:lvl1pPr algn="l" defTabSz="914400" rtl="0" eaLnBrk="1" latinLnBrk="0" hangingPunct="1">
              <a:lnSpc>
                <a:spcPct val="110000"/>
              </a:lnSpc>
              <a:spcBef>
                <a:spcPts val="0"/>
              </a:spcBef>
              <a:buNone/>
              <a:defRPr sz="3000" b="1" i="0" kern="1200" spc="100" baseline="0">
                <a:solidFill>
                  <a:schemeClr val="tx1"/>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Click to edit Master title style</a:t>
            </a:r>
          </a:p>
        </p:txBody>
      </p:sp>
      <p:sp>
        <p:nvSpPr>
          <p:cNvPr id="5" name="Text Placeholder 7">
            <a:extLst>
              <a:ext uri="{FF2B5EF4-FFF2-40B4-BE49-F238E27FC236}">
                <a16:creationId xmlns:a16="http://schemas.microsoft.com/office/drawing/2014/main" id="{90C6061A-79E9-4DAE-8D6E-A44E6EB35E79}"/>
              </a:ext>
            </a:extLst>
          </p:cNvPr>
          <p:cNvSpPr>
            <a:spLocks noGrp="1"/>
          </p:cNvSpPr>
          <p:nvPr>
            <p:ph type="body" sz="quarter" idx="19"/>
          </p:nvPr>
        </p:nvSpPr>
        <p:spPr>
          <a:xfrm>
            <a:off x="231078" y="3066939"/>
            <a:ext cx="2941638" cy="1780124"/>
          </a:xfrm>
        </p:spPr>
        <p:txBody>
          <a:bodyPr rIns="91440"/>
          <a:lstStyle>
            <a:lvl1pPr marL="0" indent="0">
              <a:lnSpc>
                <a:spcPct val="100000"/>
              </a:lnSpc>
              <a:buNone/>
              <a:defRPr sz="1200"/>
            </a:lvl1pPr>
            <a:lvl2pPr marL="0" indent="0">
              <a:lnSpc>
                <a:spcPct val="100000"/>
              </a:lnSpc>
              <a:buNone/>
              <a:defRPr lang="en-US" sz="1200" kern="1200" dirty="0" smtClean="0">
                <a:solidFill>
                  <a:schemeClr val="tx1"/>
                </a:solidFill>
                <a:latin typeface="+mn-lt"/>
                <a:ea typeface="+mn-ea"/>
                <a:cs typeface="+mn-cs"/>
              </a:defRPr>
            </a:lvl2pPr>
            <a:lvl3pPr>
              <a:lnSpc>
                <a:spcPct val="100000"/>
              </a:lnSpc>
              <a:defRPr lang="en-US" sz="1200" kern="1200" dirty="0" smtClean="0">
                <a:solidFill>
                  <a:schemeClr val="tx1"/>
                </a:solidFill>
                <a:latin typeface="+mn-lt"/>
                <a:ea typeface="+mn-ea"/>
                <a:cs typeface="+mn-cs"/>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5106896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Closing -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hasCustomPrompt="1"/>
          </p:nvPr>
        </p:nvSpPr>
        <p:spPr>
          <a:xfrm>
            <a:off x="4037216" y="1149678"/>
            <a:ext cx="4184072" cy="893180"/>
          </a:xfrm>
        </p:spPr>
        <p:txBody>
          <a:bodyPr anchor="t" anchorCtr="0">
            <a:noAutofit/>
          </a:bodyPr>
          <a:lstStyle>
            <a:lvl1pPr algn="ctr">
              <a:lnSpc>
                <a:spcPct val="90000"/>
              </a:lnSpc>
              <a:defRPr sz="6600">
                <a:solidFill>
                  <a:schemeClr val="bg2"/>
                </a:solidFill>
              </a:defRPr>
            </a:lvl1pPr>
          </a:lstStyle>
          <a:p>
            <a:r>
              <a:rPr lang="en-US"/>
              <a:t>Thank you.</a:t>
            </a:r>
          </a:p>
        </p:txBody>
      </p:sp>
      <p:sp>
        <p:nvSpPr>
          <p:cNvPr id="3" name="Subtitle 2">
            <a:extLst>
              <a:ext uri="{FF2B5EF4-FFF2-40B4-BE49-F238E27FC236}">
                <a16:creationId xmlns:a16="http://schemas.microsoft.com/office/drawing/2014/main" id="{3585C169-6272-457A-8024-7D541A007B5D}"/>
              </a:ext>
            </a:extLst>
          </p:cNvPr>
          <p:cNvSpPr>
            <a:spLocks noGrp="1"/>
          </p:cNvSpPr>
          <p:nvPr>
            <p:ph type="subTitle" idx="1"/>
          </p:nvPr>
        </p:nvSpPr>
        <p:spPr>
          <a:xfrm>
            <a:off x="228601" y="1716991"/>
            <a:ext cx="3470564" cy="1629251"/>
          </a:xfrm>
        </p:spPr>
        <p:txBody>
          <a:bodyPr>
            <a:noAutofit/>
          </a:bodyPr>
          <a:lstStyle>
            <a:lvl1pPr marL="0" indent="0" algn="l">
              <a:lnSpc>
                <a:spcPct val="100000"/>
              </a:lnSpc>
              <a:spcBef>
                <a:spcPts val="0"/>
              </a:spcBef>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7" name="Straight Connector 6">
            <a:extLst>
              <a:ext uri="{FF2B5EF4-FFF2-40B4-BE49-F238E27FC236}">
                <a16:creationId xmlns:a16="http://schemas.microsoft.com/office/drawing/2014/main" id="{B367EEC6-554F-5007-918F-925B2BA9122F}"/>
              </a:ext>
            </a:extLst>
          </p:cNvPr>
          <p:cNvCxnSpPr/>
          <p:nvPr userDrawn="1"/>
        </p:nvCxnSpPr>
        <p:spPr>
          <a:xfrm>
            <a:off x="228601" y="1377927"/>
            <a:ext cx="3470564"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62F75A0-70A4-4DC7-CCA3-10B329EC2859}"/>
              </a:ext>
              <a:ext uri="{C183D7F6-B498-43B3-948B-1728B52AA6E4}">
                <adec:decorative xmlns:adec="http://schemas.microsoft.com/office/drawing/2017/decorative" val="1"/>
              </a:ext>
            </a:extLst>
          </p:cNvPr>
          <p:cNvGrpSpPr>
            <a:grpSpLocks noChangeAspect="1"/>
          </p:cNvGrpSpPr>
          <p:nvPr userDrawn="1"/>
        </p:nvGrpSpPr>
        <p:grpSpPr bwMode="gray">
          <a:xfrm>
            <a:off x="228600" y="3511756"/>
            <a:ext cx="11704320" cy="2926081"/>
            <a:chOff x="1196340" y="2508687"/>
            <a:chExt cx="10561320" cy="2640331"/>
          </a:xfrm>
          <a:solidFill>
            <a:srgbClr val="1E1E1E"/>
          </a:solidFill>
        </p:grpSpPr>
        <p:sp>
          <p:nvSpPr>
            <p:cNvPr id="8" name="Freeform: Shape 67">
              <a:extLst>
                <a:ext uri="{FF2B5EF4-FFF2-40B4-BE49-F238E27FC236}">
                  <a16:creationId xmlns:a16="http://schemas.microsoft.com/office/drawing/2014/main" id="{E42E3C8F-A535-F031-7531-3F96A58B7113}"/>
                </a:ext>
              </a:extLst>
            </p:cNvPr>
            <p:cNvSpPr/>
            <p:nvPr/>
          </p:nvSpPr>
          <p:spPr bwMode="gray">
            <a:xfrm>
              <a:off x="1196340" y="2508689"/>
              <a:ext cx="880108" cy="880109"/>
            </a:xfrm>
            <a:custGeom>
              <a:avLst/>
              <a:gdLst>
                <a:gd name="connsiteX0" fmla="*/ 880108 w 880108"/>
                <a:gd name="connsiteY0" fmla="*/ 880109 h 880109"/>
                <a:gd name="connsiteX1" fmla="*/ 880108 w 880108"/>
                <a:gd name="connsiteY1" fmla="*/ 880109 h 880109"/>
                <a:gd name="connsiteX2" fmla="*/ 880108 w 880108"/>
                <a:gd name="connsiteY2" fmla="*/ 0 h 880109"/>
                <a:gd name="connsiteX3" fmla="*/ 0 w 880108"/>
                <a:gd name="connsiteY3" fmla="*/ 0 h 880109"/>
                <a:gd name="connsiteX4" fmla="*/ 0 w 880108"/>
                <a:gd name="connsiteY4" fmla="*/ 1 h 880109"/>
                <a:gd name="connsiteX5" fmla="*/ 880108 w 880108"/>
                <a:gd name="connsiteY5" fmla="*/ 880109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880108" y="880109"/>
                  </a:moveTo>
                  <a:lnTo>
                    <a:pt x="880108" y="880109"/>
                  </a:lnTo>
                  <a:cubicBezTo>
                    <a:pt x="880108" y="880109"/>
                    <a:pt x="880108" y="0"/>
                    <a:pt x="880108" y="0"/>
                  </a:cubicBezTo>
                  <a:lnTo>
                    <a:pt x="0" y="0"/>
                  </a:lnTo>
                  <a:cubicBezTo>
                    <a:pt x="0" y="0"/>
                    <a:pt x="0" y="1"/>
                    <a:pt x="0" y="1"/>
                  </a:cubicBezTo>
                  <a:cubicBezTo>
                    <a:pt x="0" y="486071"/>
                    <a:pt x="394038" y="880109"/>
                    <a:pt x="880108" y="880109"/>
                  </a:cubicBezTo>
                  <a:close/>
                </a:path>
              </a:pathLst>
            </a:custGeom>
            <a:grpFill/>
            <a:ln w="6350" cap="flat">
              <a:noFill/>
              <a:prstDash val="solid"/>
              <a:miter/>
            </a:ln>
          </p:spPr>
          <p:txBody>
            <a:bodyPr rtlCol="0" anchor="ctr"/>
            <a:lstStyle/>
            <a:p>
              <a:endParaRPr lang="en-US" dirty="0"/>
            </a:p>
          </p:txBody>
        </p:sp>
        <p:sp>
          <p:nvSpPr>
            <p:cNvPr id="9" name="Freeform: Shape 68">
              <a:extLst>
                <a:ext uri="{FF2B5EF4-FFF2-40B4-BE49-F238E27FC236}">
                  <a16:creationId xmlns:a16="http://schemas.microsoft.com/office/drawing/2014/main" id="{6CD99D30-92CE-FBCD-6FCC-AB2BF8AAEA53}"/>
                </a:ext>
              </a:extLst>
            </p:cNvPr>
            <p:cNvSpPr/>
            <p:nvPr/>
          </p:nvSpPr>
          <p:spPr bwMode="gray">
            <a:xfrm>
              <a:off x="2076450"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10" name="Freeform: Shape 69">
              <a:extLst>
                <a:ext uri="{FF2B5EF4-FFF2-40B4-BE49-F238E27FC236}">
                  <a16:creationId xmlns:a16="http://schemas.microsoft.com/office/drawing/2014/main" id="{4B957C82-91E0-A2BF-23F3-B6723E7F3390}"/>
                </a:ext>
              </a:extLst>
            </p:cNvPr>
            <p:cNvSpPr/>
            <p:nvPr/>
          </p:nvSpPr>
          <p:spPr bwMode="gray">
            <a:xfrm>
              <a:off x="1196340" y="4268907"/>
              <a:ext cx="1760219" cy="880109"/>
            </a:xfrm>
            <a:custGeom>
              <a:avLst/>
              <a:gdLst>
                <a:gd name="connsiteX0" fmla="*/ 0 w 1760219"/>
                <a:gd name="connsiteY0" fmla="*/ 0 h 880109"/>
                <a:gd name="connsiteX1" fmla="*/ 1760219 w 1760219"/>
                <a:gd name="connsiteY1" fmla="*/ 0 h 880109"/>
                <a:gd name="connsiteX2" fmla="*/ 1760219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19" y="0"/>
                  </a:lnTo>
                  <a:lnTo>
                    <a:pt x="1760219" y="880109"/>
                  </a:lnTo>
                  <a:lnTo>
                    <a:pt x="0" y="880109"/>
                  </a:lnTo>
                  <a:close/>
                </a:path>
              </a:pathLst>
            </a:custGeom>
            <a:grpFill/>
            <a:ln w="6350" cap="flat">
              <a:noFill/>
              <a:prstDash val="solid"/>
              <a:miter/>
            </a:ln>
          </p:spPr>
          <p:txBody>
            <a:bodyPr rtlCol="0" anchor="ctr"/>
            <a:lstStyle/>
            <a:p>
              <a:endParaRPr lang="en-US" dirty="0"/>
            </a:p>
          </p:txBody>
        </p:sp>
        <p:sp>
          <p:nvSpPr>
            <p:cNvPr id="11" name="Freeform: Shape 70">
              <a:extLst>
                <a:ext uri="{FF2B5EF4-FFF2-40B4-BE49-F238E27FC236}">
                  <a16:creationId xmlns:a16="http://schemas.microsoft.com/office/drawing/2014/main" id="{1144DE8D-C3A4-08D5-0CC8-37C914FE9E9A}"/>
                </a:ext>
              </a:extLst>
            </p:cNvPr>
            <p:cNvSpPr/>
            <p:nvPr/>
          </p:nvSpPr>
          <p:spPr bwMode="gray">
            <a:xfrm>
              <a:off x="1196340"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2" name="Freeform: Shape 71">
              <a:extLst>
                <a:ext uri="{FF2B5EF4-FFF2-40B4-BE49-F238E27FC236}">
                  <a16:creationId xmlns:a16="http://schemas.microsoft.com/office/drawing/2014/main" id="{4F77FA5D-4172-9AA6-5E71-EA297C76905F}"/>
                </a:ext>
              </a:extLst>
            </p:cNvPr>
            <p:cNvSpPr/>
            <p:nvPr/>
          </p:nvSpPr>
          <p:spPr bwMode="gray">
            <a:xfrm rot="10800000">
              <a:off x="2956561"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3" name="Freeform: Shape 72">
              <a:extLst>
                <a:ext uri="{FF2B5EF4-FFF2-40B4-BE49-F238E27FC236}">
                  <a16:creationId xmlns:a16="http://schemas.microsoft.com/office/drawing/2014/main" id="{116300CB-C9E0-9A43-104B-F2AB807AC2E8}"/>
                </a:ext>
              </a:extLst>
            </p:cNvPr>
            <p:cNvSpPr/>
            <p:nvPr/>
          </p:nvSpPr>
          <p:spPr bwMode="gray">
            <a:xfrm rot="10800000">
              <a:off x="2956561" y="4268907"/>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4" name="Freeform: Shape 73">
              <a:extLst>
                <a:ext uri="{FF2B5EF4-FFF2-40B4-BE49-F238E27FC236}">
                  <a16:creationId xmlns:a16="http://schemas.microsoft.com/office/drawing/2014/main" id="{21BC4363-9104-D536-40D1-6FF0D220558C}"/>
                </a:ext>
              </a:extLst>
            </p:cNvPr>
            <p:cNvSpPr/>
            <p:nvPr/>
          </p:nvSpPr>
          <p:spPr bwMode="gray">
            <a:xfrm>
              <a:off x="2076450" y="3388798"/>
              <a:ext cx="880109" cy="880109"/>
            </a:xfrm>
            <a:custGeom>
              <a:avLst/>
              <a:gdLst>
                <a:gd name="connsiteX0" fmla="*/ 441815 w 880109"/>
                <a:gd name="connsiteY0" fmla="*/ 0 h 880109"/>
                <a:gd name="connsiteX1" fmla="*/ 880109 w 880109"/>
                <a:gd name="connsiteY1" fmla="*/ 441815 h 880109"/>
                <a:gd name="connsiteX2" fmla="*/ 441815 w 880109"/>
                <a:gd name="connsiteY2" fmla="*/ 880109 h 880109"/>
                <a:gd name="connsiteX3" fmla="*/ 0 w 880109"/>
                <a:gd name="connsiteY3" fmla="*/ 441815 h 880109"/>
                <a:gd name="connsiteX4" fmla="*/ 441815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5" y="0"/>
                  </a:moveTo>
                  <a:cubicBezTo>
                    <a:pt x="682965" y="0"/>
                    <a:pt x="880109" y="197145"/>
                    <a:pt x="880109" y="441815"/>
                  </a:cubicBezTo>
                  <a:cubicBezTo>
                    <a:pt x="880109" y="682965"/>
                    <a:pt x="682965" y="880109"/>
                    <a:pt x="441815" y="880109"/>
                  </a:cubicBezTo>
                  <a:cubicBezTo>
                    <a:pt x="197144" y="880109"/>
                    <a:pt x="0" y="682965"/>
                    <a:pt x="0" y="441815"/>
                  </a:cubicBezTo>
                  <a:cubicBezTo>
                    <a:pt x="0" y="197145"/>
                    <a:pt x="197144" y="0"/>
                    <a:pt x="441815" y="0"/>
                  </a:cubicBezTo>
                  <a:close/>
                </a:path>
              </a:pathLst>
            </a:custGeom>
            <a:grpFill/>
            <a:ln w="6350" cap="flat">
              <a:noFill/>
              <a:prstDash val="solid"/>
              <a:miter/>
            </a:ln>
          </p:spPr>
          <p:txBody>
            <a:bodyPr rtlCol="0" anchor="ctr"/>
            <a:lstStyle/>
            <a:p>
              <a:endParaRPr lang="en-US" dirty="0"/>
            </a:p>
          </p:txBody>
        </p:sp>
        <p:sp>
          <p:nvSpPr>
            <p:cNvPr id="16" name="Freeform: Shape 74">
              <a:extLst>
                <a:ext uri="{FF2B5EF4-FFF2-40B4-BE49-F238E27FC236}">
                  <a16:creationId xmlns:a16="http://schemas.microsoft.com/office/drawing/2014/main" id="{12BD3D00-31E9-2F3D-6242-381840A38F9F}"/>
                </a:ext>
              </a:extLst>
            </p:cNvPr>
            <p:cNvSpPr/>
            <p:nvPr/>
          </p:nvSpPr>
          <p:spPr bwMode="gray">
            <a:xfrm>
              <a:off x="5596890"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5" y="880109"/>
                    <a:pt x="438294" y="880109"/>
                  </a:cubicBezTo>
                  <a:cubicBezTo>
                    <a:pt x="197144" y="880109"/>
                    <a:pt x="0" y="682965"/>
                    <a:pt x="0" y="441815"/>
                  </a:cubicBezTo>
                  <a:cubicBezTo>
                    <a:pt x="0" y="197145"/>
                    <a:pt x="197144" y="0"/>
                    <a:pt x="438294" y="0"/>
                  </a:cubicBezTo>
                  <a:cubicBezTo>
                    <a:pt x="682965" y="0"/>
                    <a:pt x="880109" y="197145"/>
                    <a:pt x="880109" y="441815"/>
                  </a:cubicBezTo>
                  <a:close/>
                </a:path>
              </a:pathLst>
            </a:custGeom>
            <a:grpFill/>
            <a:ln w="6350" cap="flat">
              <a:noFill/>
              <a:prstDash val="solid"/>
              <a:miter/>
            </a:ln>
          </p:spPr>
          <p:txBody>
            <a:bodyPr rtlCol="0" anchor="ctr"/>
            <a:lstStyle/>
            <a:p>
              <a:endParaRPr lang="en-US" dirty="0"/>
            </a:p>
          </p:txBody>
        </p:sp>
        <p:sp>
          <p:nvSpPr>
            <p:cNvPr id="17" name="Freeform: Shape 75">
              <a:extLst>
                <a:ext uri="{FF2B5EF4-FFF2-40B4-BE49-F238E27FC236}">
                  <a16:creationId xmlns:a16="http://schemas.microsoft.com/office/drawing/2014/main" id="{7AEC88AC-53FE-B9D4-1640-97F33C7A23B1}"/>
                </a:ext>
              </a:extLst>
            </p:cNvPr>
            <p:cNvSpPr/>
            <p:nvPr/>
          </p:nvSpPr>
          <p:spPr bwMode="gray">
            <a:xfrm>
              <a:off x="5596891" y="2508687"/>
              <a:ext cx="880108" cy="880109"/>
            </a:xfrm>
            <a:custGeom>
              <a:avLst/>
              <a:gdLst>
                <a:gd name="connsiteX0" fmla="*/ 0 w 880108"/>
                <a:gd name="connsiteY0" fmla="*/ 0 h 880109"/>
                <a:gd name="connsiteX1" fmla="*/ 0 w 880108"/>
                <a:gd name="connsiteY1" fmla="*/ 0 h 880109"/>
                <a:gd name="connsiteX2" fmla="*/ 0 w 880108"/>
                <a:gd name="connsiteY2" fmla="*/ 880109 h 880109"/>
                <a:gd name="connsiteX3" fmla="*/ 880109 w 880108"/>
                <a:gd name="connsiteY3" fmla="*/ 880109 h 880109"/>
                <a:gd name="connsiteX4" fmla="*/ 880109 w 880108"/>
                <a:gd name="connsiteY4" fmla="*/ 880108 h 880109"/>
                <a:gd name="connsiteX5" fmla="*/ 0 w 880108"/>
                <a:gd name="connsiteY5"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0" y="0"/>
                  </a:moveTo>
                  <a:lnTo>
                    <a:pt x="0" y="0"/>
                  </a:lnTo>
                  <a:cubicBezTo>
                    <a:pt x="0" y="0"/>
                    <a:pt x="0" y="880109"/>
                    <a:pt x="0" y="880109"/>
                  </a:cubicBezTo>
                  <a:lnTo>
                    <a:pt x="880109" y="880109"/>
                  </a:lnTo>
                  <a:cubicBezTo>
                    <a:pt x="880109" y="880109"/>
                    <a:pt x="880109" y="880108"/>
                    <a:pt x="880109" y="880108"/>
                  </a:cubicBezTo>
                  <a:cubicBezTo>
                    <a:pt x="880109" y="394038"/>
                    <a:pt x="486070" y="0"/>
                    <a:pt x="0" y="0"/>
                  </a:cubicBezTo>
                  <a:close/>
                </a:path>
              </a:pathLst>
            </a:custGeom>
            <a:grpFill/>
            <a:ln w="6350" cap="flat">
              <a:noFill/>
              <a:prstDash val="solid"/>
              <a:miter/>
            </a:ln>
          </p:spPr>
          <p:txBody>
            <a:bodyPr rtlCol="0" anchor="ctr"/>
            <a:lstStyle/>
            <a:p>
              <a:endParaRPr lang="en-US" dirty="0"/>
            </a:p>
          </p:txBody>
        </p:sp>
        <p:sp>
          <p:nvSpPr>
            <p:cNvPr id="18" name="Freeform: Shape 76">
              <a:extLst>
                <a:ext uri="{FF2B5EF4-FFF2-40B4-BE49-F238E27FC236}">
                  <a16:creationId xmlns:a16="http://schemas.microsoft.com/office/drawing/2014/main" id="{ED180FD9-F7C2-93C6-3D35-EFD330D5F8C3}"/>
                </a:ext>
              </a:extLst>
            </p:cNvPr>
            <p:cNvSpPr/>
            <p:nvPr/>
          </p:nvSpPr>
          <p:spPr bwMode="gray">
            <a:xfrm rot="5400000">
              <a:off x="559689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19" name="Freeform: Shape 77">
              <a:extLst>
                <a:ext uri="{FF2B5EF4-FFF2-40B4-BE49-F238E27FC236}">
                  <a16:creationId xmlns:a16="http://schemas.microsoft.com/office/drawing/2014/main" id="{DB8459F0-1C30-7086-4D5F-4EB881DD1923}"/>
                </a:ext>
              </a:extLst>
            </p:cNvPr>
            <p:cNvSpPr/>
            <p:nvPr/>
          </p:nvSpPr>
          <p:spPr bwMode="gray">
            <a:xfrm rot="16200000">
              <a:off x="4716781"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0" name="Freeform: Shape 78">
              <a:extLst>
                <a:ext uri="{FF2B5EF4-FFF2-40B4-BE49-F238E27FC236}">
                  <a16:creationId xmlns:a16="http://schemas.microsoft.com/office/drawing/2014/main" id="{60EEEF20-2DEC-BCC2-0DC3-49A6513FD571}"/>
                </a:ext>
              </a:extLst>
            </p:cNvPr>
            <p:cNvSpPr/>
            <p:nvPr/>
          </p:nvSpPr>
          <p:spPr bwMode="gray">
            <a:xfrm rot="16200000">
              <a:off x="383667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1" name="Freeform: Shape 79">
              <a:extLst>
                <a:ext uri="{FF2B5EF4-FFF2-40B4-BE49-F238E27FC236}">
                  <a16:creationId xmlns:a16="http://schemas.microsoft.com/office/drawing/2014/main" id="{0ADC56A3-214C-04C2-7C4C-9B6D15A8987E}"/>
                </a:ext>
              </a:extLst>
            </p:cNvPr>
            <p:cNvSpPr/>
            <p:nvPr/>
          </p:nvSpPr>
          <p:spPr bwMode="gray">
            <a:xfrm rot="16200000">
              <a:off x="4276727" y="2948743"/>
              <a:ext cx="1760219" cy="880109"/>
            </a:xfrm>
            <a:custGeom>
              <a:avLst/>
              <a:gdLst>
                <a:gd name="connsiteX0" fmla="*/ 440054 w 1760219"/>
                <a:gd name="connsiteY0" fmla="*/ 0 h 880109"/>
                <a:gd name="connsiteX1" fmla="*/ 880111 w 1760219"/>
                <a:gd name="connsiteY1" fmla="*/ 0 h 880109"/>
                <a:gd name="connsiteX2" fmla="*/ 1760219 w 1760219"/>
                <a:gd name="connsiteY2" fmla="*/ 880108 h 880109"/>
                <a:gd name="connsiteX3" fmla="*/ 1760219 w 1760219"/>
                <a:gd name="connsiteY3" fmla="*/ 880109 h 880109"/>
                <a:gd name="connsiteX4" fmla="*/ 440054 w 1760219"/>
                <a:gd name="connsiteY4" fmla="*/ 880109 h 880109"/>
                <a:gd name="connsiteX5" fmla="*/ 0 w 1760219"/>
                <a:gd name="connsiteY5" fmla="*/ 440055 h 880109"/>
                <a:gd name="connsiteX6" fmla="*/ 0 w 1760219"/>
                <a:gd name="connsiteY6" fmla="*/ 440054 h 880109"/>
                <a:gd name="connsiteX7" fmla="*/ 440054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2" name="Freeform: Shape 80">
              <a:extLst>
                <a:ext uri="{FF2B5EF4-FFF2-40B4-BE49-F238E27FC236}">
                  <a16:creationId xmlns:a16="http://schemas.microsoft.com/office/drawing/2014/main" id="{DB4C5DF1-DA75-0B52-2770-BAAE7CD8906E}"/>
                </a:ext>
              </a:extLst>
            </p:cNvPr>
            <p:cNvSpPr/>
            <p:nvPr/>
          </p:nvSpPr>
          <p:spPr bwMode="gray">
            <a:xfrm rot="16200000">
              <a:off x="339661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grpFill/>
            <a:ln w="6350" cap="flat">
              <a:noFill/>
              <a:prstDash val="solid"/>
              <a:miter/>
            </a:ln>
          </p:spPr>
          <p:txBody>
            <a:bodyPr rtlCol="0" anchor="ctr"/>
            <a:lstStyle/>
            <a:p>
              <a:endParaRPr lang="en-US" dirty="0"/>
            </a:p>
          </p:txBody>
        </p:sp>
        <p:sp>
          <p:nvSpPr>
            <p:cNvPr id="23" name="Freeform: Shape 81">
              <a:extLst>
                <a:ext uri="{FF2B5EF4-FFF2-40B4-BE49-F238E27FC236}">
                  <a16:creationId xmlns:a16="http://schemas.microsoft.com/office/drawing/2014/main" id="{4DF44BB1-9642-1742-8177-B08C86772DAA}"/>
                </a:ext>
              </a:extLst>
            </p:cNvPr>
            <p:cNvSpPr/>
            <p:nvPr/>
          </p:nvSpPr>
          <p:spPr bwMode="gray">
            <a:xfrm>
              <a:off x="10877551"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4" y="880109"/>
                    <a:pt x="438294" y="880109"/>
                  </a:cubicBezTo>
                  <a:cubicBezTo>
                    <a:pt x="197144" y="880109"/>
                    <a:pt x="0" y="682965"/>
                    <a:pt x="0" y="441815"/>
                  </a:cubicBezTo>
                  <a:cubicBezTo>
                    <a:pt x="0" y="197145"/>
                    <a:pt x="197144" y="0"/>
                    <a:pt x="438294" y="0"/>
                  </a:cubicBezTo>
                  <a:cubicBezTo>
                    <a:pt x="682964" y="0"/>
                    <a:pt x="880109" y="197145"/>
                    <a:pt x="880109" y="441815"/>
                  </a:cubicBezTo>
                  <a:close/>
                </a:path>
              </a:pathLst>
            </a:custGeom>
            <a:grpFill/>
            <a:ln w="6350" cap="flat">
              <a:noFill/>
              <a:prstDash val="solid"/>
              <a:miter/>
            </a:ln>
          </p:spPr>
          <p:txBody>
            <a:bodyPr rtlCol="0" anchor="ctr"/>
            <a:lstStyle/>
            <a:p>
              <a:endParaRPr lang="en-US" dirty="0"/>
            </a:p>
          </p:txBody>
        </p:sp>
        <p:sp>
          <p:nvSpPr>
            <p:cNvPr id="24" name="Freeform: Shape 82">
              <a:extLst>
                <a:ext uri="{FF2B5EF4-FFF2-40B4-BE49-F238E27FC236}">
                  <a16:creationId xmlns:a16="http://schemas.microsoft.com/office/drawing/2014/main" id="{B333C1A9-A88B-8177-9CCE-E7C77744BC7F}"/>
                </a:ext>
              </a:extLst>
            </p:cNvPr>
            <p:cNvSpPr/>
            <p:nvPr/>
          </p:nvSpPr>
          <p:spPr bwMode="gray">
            <a:xfrm rot="5400000">
              <a:off x="1087755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25" name="Freeform: Shape 83">
              <a:extLst>
                <a:ext uri="{FF2B5EF4-FFF2-40B4-BE49-F238E27FC236}">
                  <a16:creationId xmlns:a16="http://schemas.microsoft.com/office/drawing/2014/main" id="{A2D823B1-86C2-3EB4-84F4-075C02E85B20}"/>
                </a:ext>
              </a:extLst>
            </p:cNvPr>
            <p:cNvSpPr/>
            <p:nvPr/>
          </p:nvSpPr>
          <p:spPr bwMode="gray">
            <a:xfrm rot="5400000">
              <a:off x="10877550" y="250868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26" name="Freeform: Shape 84">
              <a:extLst>
                <a:ext uri="{FF2B5EF4-FFF2-40B4-BE49-F238E27FC236}">
                  <a16:creationId xmlns:a16="http://schemas.microsoft.com/office/drawing/2014/main" id="{D997AC53-6D01-C4F3-D9A6-F7579AEB15CA}"/>
                </a:ext>
              </a:extLst>
            </p:cNvPr>
            <p:cNvSpPr/>
            <p:nvPr/>
          </p:nvSpPr>
          <p:spPr bwMode="gray">
            <a:xfrm rot="16200000">
              <a:off x="9997441" y="4268908"/>
              <a:ext cx="880109" cy="880109"/>
            </a:xfrm>
            <a:custGeom>
              <a:avLst/>
              <a:gdLst>
                <a:gd name="connsiteX0" fmla="*/ 440054 w 880109"/>
                <a:gd name="connsiteY0" fmla="*/ 0 h 880109"/>
                <a:gd name="connsiteX1" fmla="*/ 880110 w 880109"/>
                <a:gd name="connsiteY1" fmla="*/ 0 h 880109"/>
                <a:gd name="connsiteX2" fmla="*/ 880110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10" y="0"/>
                  </a:lnTo>
                  <a:lnTo>
                    <a:pt x="880110"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7" name="Freeform: Shape 85">
              <a:extLst>
                <a:ext uri="{FF2B5EF4-FFF2-40B4-BE49-F238E27FC236}">
                  <a16:creationId xmlns:a16="http://schemas.microsoft.com/office/drawing/2014/main" id="{C825C9C3-0106-A073-AD1F-6680A094E1D0}"/>
                </a:ext>
              </a:extLst>
            </p:cNvPr>
            <p:cNvSpPr/>
            <p:nvPr/>
          </p:nvSpPr>
          <p:spPr bwMode="gray">
            <a:xfrm rot="16200000">
              <a:off x="911733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8" name="Freeform: Shape 86">
              <a:extLst>
                <a:ext uri="{FF2B5EF4-FFF2-40B4-BE49-F238E27FC236}">
                  <a16:creationId xmlns:a16="http://schemas.microsoft.com/office/drawing/2014/main" id="{7DE67690-A26F-3155-8EBA-9A46CFA89800}"/>
                </a:ext>
              </a:extLst>
            </p:cNvPr>
            <p:cNvSpPr/>
            <p:nvPr/>
          </p:nvSpPr>
          <p:spPr bwMode="gray">
            <a:xfrm rot="16200000">
              <a:off x="9557387" y="2948743"/>
              <a:ext cx="1760218" cy="880109"/>
            </a:xfrm>
            <a:custGeom>
              <a:avLst/>
              <a:gdLst>
                <a:gd name="connsiteX0" fmla="*/ 440054 w 1760218"/>
                <a:gd name="connsiteY0" fmla="*/ 0 h 880109"/>
                <a:gd name="connsiteX1" fmla="*/ 880111 w 1760218"/>
                <a:gd name="connsiteY1" fmla="*/ 0 h 880109"/>
                <a:gd name="connsiteX2" fmla="*/ 1760219 w 1760218"/>
                <a:gd name="connsiteY2" fmla="*/ 880108 h 880109"/>
                <a:gd name="connsiteX3" fmla="*/ 1760219 w 1760218"/>
                <a:gd name="connsiteY3" fmla="*/ 880109 h 880109"/>
                <a:gd name="connsiteX4" fmla="*/ 440054 w 1760218"/>
                <a:gd name="connsiteY4" fmla="*/ 880109 h 880109"/>
                <a:gd name="connsiteX5" fmla="*/ 0 w 1760218"/>
                <a:gd name="connsiteY5" fmla="*/ 440055 h 880109"/>
                <a:gd name="connsiteX6" fmla="*/ 0 w 1760218"/>
                <a:gd name="connsiteY6" fmla="*/ 440054 h 880109"/>
                <a:gd name="connsiteX7" fmla="*/ 440054 w 1760218"/>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8"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9" name="Freeform: Shape 87">
              <a:extLst>
                <a:ext uri="{FF2B5EF4-FFF2-40B4-BE49-F238E27FC236}">
                  <a16:creationId xmlns:a16="http://schemas.microsoft.com/office/drawing/2014/main" id="{398D4329-1BA3-506F-B074-1CA81E08F2BE}"/>
                </a:ext>
              </a:extLst>
            </p:cNvPr>
            <p:cNvSpPr/>
            <p:nvPr/>
          </p:nvSpPr>
          <p:spPr bwMode="gray">
            <a:xfrm rot="16200000">
              <a:off x="867727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grpFill/>
            <a:ln w="6350" cap="flat">
              <a:noFill/>
              <a:prstDash val="solid"/>
              <a:miter/>
            </a:ln>
          </p:spPr>
          <p:txBody>
            <a:bodyPr rtlCol="0" anchor="ctr"/>
            <a:lstStyle/>
            <a:p>
              <a:endParaRPr lang="en-US" dirty="0"/>
            </a:p>
          </p:txBody>
        </p:sp>
        <p:sp>
          <p:nvSpPr>
            <p:cNvPr id="30" name="Freeform: Shape 88">
              <a:extLst>
                <a:ext uri="{FF2B5EF4-FFF2-40B4-BE49-F238E27FC236}">
                  <a16:creationId xmlns:a16="http://schemas.microsoft.com/office/drawing/2014/main" id="{72FB56DF-8992-6077-5732-338F290848BF}"/>
                </a:ext>
              </a:extLst>
            </p:cNvPr>
            <p:cNvSpPr/>
            <p:nvPr/>
          </p:nvSpPr>
          <p:spPr bwMode="gray">
            <a:xfrm>
              <a:off x="8237223" y="2508689"/>
              <a:ext cx="880109" cy="880109"/>
            </a:xfrm>
            <a:custGeom>
              <a:avLst/>
              <a:gdLst>
                <a:gd name="connsiteX0" fmla="*/ 441814 w 880109"/>
                <a:gd name="connsiteY0" fmla="*/ 0 h 880109"/>
                <a:gd name="connsiteX1" fmla="*/ 880109 w 880109"/>
                <a:gd name="connsiteY1" fmla="*/ 441815 h 880109"/>
                <a:gd name="connsiteX2" fmla="*/ 441814 w 880109"/>
                <a:gd name="connsiteY2" fmla="*/ 880109 h 880109"/>
                <a:gd name="connsiteX3" fmla="*/ 0 w 880109"/>
                <a:gd name="connsiteY3" fmla="*/ 441815 h 880109"/>
                <a:gd name="connsiteX4" fmla="*/ 441814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4" y="0"/>
                  </a:moveTo>
                  <a:cubicBezTo>
                    <a:pt x="682965" y="0"/>
                    <a:pt x="880109" y="197144"/>
                    <a:pt x="880109" y="441815"/>
                  </a:cubicBezTo>
                  <a:cubicBezTo>
                    <a:pt x="880109" y="682965"/>
                    <a:pt x="682965" y="880109"/>
                    <a:pt x="441814" y="880109"/>
                  </a:cubicBezTo>
                  <a:cubicBezTo>
                    <a:pt x="197144" y="880109"/>
                    <a:pt x="0" y="682965"/>
                    <a:pt x="0" y="441815"/>
                  </a:cubicBezTo>
                  <a:cubicBezTo>
                    <a:pt x="0" y="197144"/>
                    <a:pt x="197144" y="0"/>
                    <a:pt x="441814" y="0"/>
                  </a:cubicBezTo>
                  <a:close/>
                </a:path>
              </a:pathLst>
            </a:custGeom>
            <a:grpFill/>
            <a:ln w="6350" cap="flat">
              <a:noFill/>
              <a:prstDash val="solid"/>
              <a:miter/>
            </a:ln>
          </p:spPr>
          <p:txBody>
            <a:bodyPr rtlCol="0" anchor="ctr"/>
            <a:lstStyle/>
            <a:p>
              <a:endParaRPr lang="en-US" dirty="0"/>
            </a:p>
          </p:txBody>
        </p:sp>
        <p:sp>
          <p:nvSpPr>
            <p:cNvPr id="31" name="Freeform: Shape 89">
              <a:extLst>
                <a:ext uri="{FF2B5EF4-FFF2-40B4-BE49-F238E27FC236}">
                  <a16:creationId xmlns:a16="http://schemas.microsoft.com/office/drawing/2014/main" id="{DEEF795A-4507-C27A-6CB7-11FFF33E9446}"/>
                </a:ext>
              </a:extLst>
            </p:cNvPr>
            <p:cNvSpPr/>
            <p:nvPr/>
          </p:nvSpPr>
          <p:spPr bwMode="gray">
            <a:xfrm>
              <a:off x="6477003" y="2508689"/>
              <a:ext cx="880109" cy="880108"/>
            </a:xfrm>
            <a:custGeom>
              <a:avLst/>
              <a:gdLst>
                <a:gd name="connsiteX0" fmla="*/ 0 w 880109"/>
                <a:gd name="connsiteY0" fmla="*/ 880108 h 880108"/>
                <a:gd name="connsiteX1" fmla="*/ 0 w 880109"/>
                <a:gd name="connsiteY1" fmla="*/ 880108 h 880108"/>
                <a:gd name="connsiteX2" fmla="*/ 880109 w 880109"/>
                <a:gd name="connsiteY2" fmla="*/ 880108 h 880108"/>
                <a:gd name="connsiteX3" fmla="*/ 880109 w 880109"/>
                <a:gd name="connsiteY3" fmla="*/ 0 h 880108"/>
                <a:gd name="connsiteX4" fmla="*/ 880108 w 880109"/>
                <a:gd name="connsiteY4" fmla="*/ 0 h 880108"/>
                <a:gd name="connsiteX5" fmla="*/ 0 w 880109"/>
                <a:gd name="connsiteY5" fmla="*/ 880108 h 880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9" h="880108">
                  <a:moveTo>
                    <a:pt x="0" y="880108"/>
                  </a:moveTo>
                  <a:lnTo>
                    <a:pt x="0" y="880108"/>
                  </a:lnTo>
                  <a:lnTo>
                    <a:pt x="880109" y="880108"/>
                  </a:lnTo>
                  <a:cubicBezTo>
                    <a:pt x="880109" y="880108"/>
                    <a:pt x="880109" y="0"/>
                    <a:pt x="880109" y="0"/>
                  </a:cubicBezTo>
                  <a:lnTo>
                    <a:pt x="880108" y="0"/>
                  </a:lnTo>
                  <a:cubicBezTo>
                    <a:pt x="394038" y="0"/>
                    <a:pt x="0" y="394038"/>
                    <a:pt x="0" y="880108"/>
                  </a:cubicBezTo>
                  <a:close/>
                </a:path>
              </a:pathLst>
            </a:custGeom>
            <a:grpFill/>
            <a:ln w="6350" cap="flat">
              <a:noFill/>
              <a:prstDash val="solid"/>
              <a:miter/>
            </a:ln>
          </p:spPr>
          <p:txBody>
            <a:bodyPr rtlCol="0" anchor="ctr"/>
            <a:lstStyle/>
            <a:p>
              <a:endParaRPr lang="en-US" dirty="0"/>
            </a:p>
          </p:txBody>
        </p:sp>
        <p:sp>
          <p:nvSpPr>
            <p:cNvPr id="32" name="Freeform: Shape 90">
              <a:extLst>
                <a:ext uri="{FF2B5EF4-FFF2-40B4-BE49-F238E27FC236}">
                  <a16:creationId xmlns:a16="http://schemas.microsoft.com/office/drawing/2014/main" id="{270F9E66-D33D-EFC5-F2A9-66B8F9ECBA41}"/>
                </a:ext>
              </a:extLst>
            </p:cNvPr>
            <p:cNvSpPr/>
            <p:nvPr/>
          </p:nvSpPr>
          <p:spPr bwMode="gray">
            <a:xfrm>
              <a:off x="7357113"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3" name="Freeform: Shape 91">
              <a:extLst>
                <a:ext uri="{FF2B5EF4-FFF2-40B4-BE49-F238E27FC236}">
                  <a16:creationId xmlns:a16="http://schemas.microsoft.com/office/drawing/2014/main" id="{C75B5C13-EADB-6817-ED3F-2BD605A8DCA5}"/>
                </a:ext>
              </a:extLst>
            </p:cNvPr>
            <p:cNvSpPr/>
            <p:nvPr/>
          </p:nvSpPr>
          <p:spPr bwMode="gray">
            <a:xfrm>
              <a:off x="2956561"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4" name="Freeform: Shape 92">
              <a:extLst>
                <a:ext uri="{FF2B5EF4-FFF2-40B4-BE49-F238E27FC236}">
                  <a16:creationId xmlns:a16="http://schemas.microsoft.com/office/drawing/2014/main" id="{3EFFA502-59F5-B0BA-884B-9ED48ED530E2}"/>
                </a:ext>
              </a:extLst>
            </p:cNvPr>
            <p:cNvSpPr/>
            <p:nvPr/>
          </p:nvSpPr>
          <p:spPr bwMode="gray">
            <a:xfrm rot="10800000">
              <a:off x="8237224"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35" name="Freeform: Shape 93">
              <a:extLst>
                <a:ext uri="{FF2B5EF4-FFF2-40B4-BE49-F238E27FC236}">
                  <a16:creationId xmlns:a16="http://schemas.microsoft.com/office/drawing/2014/main" id="{98930490-513F-C2E4-A3CD-37310EDF841F}"/>
                </a:ext>
              </a:extLst>
            </p:cNvPr>
            <p:cNvSpPr/>
            <p:nvPr/>
          </p:nvSpPr>
          <p:spPr bwMode="gray">
            <a:xfrm rot="10800000">
              <a:off x="8237224" y="426890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6" name="Freeform: Shape 94">
              <a:extLst>
                <a:ext uri="{FF2B5EF4-FFF2-40B4-BE49-F238E27FC236}">
                  <a16:creationId xmlns:a16="http://schemas.microsoft.com/office/drawing/2014/main" id="{B59098D3-D6C0-F4E7-DDBA-C3FBEA5A1EB4}"/>
                </a:ext>
              </a:extLst>
            </p:cNvPr>
            <p:cNvSpPr/>
            <p:nvPr/>
          </p:nvSpPr>
          <p:spPr bwMode="gray">
            <a:xfrm rot="10800000">
              <a:off x="6477003" y="3388798"/>
              <a:ext cx="1760219" cy="880109"/>
            </a:xfrm>
            <a:custGeom>
              <a:avLst/>
              <a:gdLst>
                <a:gd name="connsiteX0" fmla="*/ 440054 w 1760219"/>
                <a:gd name="connsiteY0" fmla="*/ 0 h 880109"/>
                <a:gd name="connsiteX1" fmla="*/ 1760219 w 1760219"/>
                <a:gd name="connsiteY1" fmla="*/ 0 h 880109"/>
                <a:gd name="connsiteX2" fmla="*/ 1760219 w 1760219"/>
                <a:gd name="connsiteY2" fmla="*/ 880109 h 880109"/>
                <a:gd name="connsiteX3" fmla="*/ 440054 w 1760219"/>
                <a:gd name="connsiteY3" fmla="*/ 880109 h 880109"/>
                <a:gd name="connsiteX4" fmla="*/ 0 w 1760219"/>
                <a:gd name="connsiteY4" fmla="*/ 440055 h 880109"/>
                <a:gd name="connsiteX5" fmla="*/ 0 w 1760219"/>
                <a:gd name="connsiteY5" fmla="*/ 440054 h 880109"/>
                <a:gd name="connsiteX6" fmla="*/ 440054 w 176021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60219" h="880109">
                  <a:moveTo>
                    <a:pt x="440054" y="0"/>
                  </a:moveTo>
                  <a:lnTo>
                    <a:pt x="1760219" y="0"/>
                  </a:ln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37" name="Freeform: Shape 95">
              <a:extLst>
                <a:ext uri="{FF2B5EF4-FFF2-40B4-BE49-F238E27FC236}">
                  <a16:creationId xmlns:a16="http://schemas.microsoft.com/office/drawing/2014/main" id="{9730C50E-CD5A-C907-99BA-0652B9A7576C}"/>
                </a:ext>
              </a:extLst>
            </p:cNvPr>
            <p:cNvSpPr/>
            <p:nvPr/>
          </p:nvSpPr>
          <p:spPr bwMode="gray">
            <a:xfrm rot="10800000">
              <a:off x="6477003" y="4268907"/>
              <a:ext cx="1760219" cy="880109"/>
            </a:xfrm>
            <a:custGeom>
              <a:avLst/>
              <a:gdLst>
                <a:gd name="connsiteX0" fmla="*/ 0 w 1760219"/>
                <a:gd name="connsiteY0" fmla="*/ 0 h 880109"/>
                <a:gd name="connsiteX1" fmla="*/ 1760220 w 1760219"/>
                <a:gd name="connsiteY1" fmla="*/ 0 h 880109"/>
                <a:gd name="connsiteX2" fmla="*/ 1760220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20" y="0"/>
                  </a:lnTo>
                  <a:lnTo>
                    <a:pt x="1760220" y="880109"/>
                  </a:lnTo>
                  <a:lnTo>
                    <a:pt x="0" y="880109"/>
                  </a:lnTo>
                  <a:close/>
                </a:path>
              </a:pathLst>
            </a:custGeom>
            <a:grpFill/>
            <a:ln w="6350" cap="flat">
              <a:noFill/>
              <a:prstDash val="solid"/>
              <a:miter/>
            </a:ln>
          </p:spPr>
          <p:txBody>
            <a:bodyPr rtlCol="0" anchor="ctr"/>
            <a:lstStyle/>
            <a:p>
              <a:endParaRPr lang="en-US" dirty="0"/>
            </a:p>
          </p:txBody>
        </p:sp>
      </p:grpSp>
      <p:pic>
        <p:nvPicPr>
          <p:cNvPr id="5" name="Graphic 4">
            <a:extLst>
              <a:ext uri="{FF2B5EF4-FFF2-40B4-BE49-F238E27FC236}">
                <a16:creationId xmlns:a16="http://schemas.microsoft.com/office/drawing/2014/main" id="{20F97B2B-B576-B656-D5D4-92DE0CDAFC1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Tree>
    <p:extLst>
      <p:ext uri="{BB962C8B-B14F-4D97-AF65-F5344CB8AC3E}">
        <p14:creationId xmlns:p14="http://schemas.microsoft.com/office/powerpoint/2010/main" val="8987134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568765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userDrawn="1">
  <p:cSld name="1_Title Slide Dark">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p:nvPr>
        </p:nvSpPr>
        <p:spPr>
          <a:xfrm>
            <a:off x="228600" y="1408551"/>
            <a:ext cx="11734800" cy="2387600"/>
          </a:xfrm>
        </p:spPr>
        <p:txBody>
          <a:bodyPr anchor="b">
            <a:noAutofit/>
          </a:bodyPr>
          <a:lstStyle>
            <a:lvl1pPr algn="l">
              <a:lnSpc>
                <a:spcPct val="90000"/>
              </a:lnSpc>
              <a:defRPr lang="en-US" sz="3600" b="1" i="0" kern="1200" spc="0" baseline="0" dirty="0">
                <a:solidFill>
                  <a:schemeClr val="bg2"/>
                </a:solidFill>
                <a:latin typeface="Times New Roman" panose="02020603050405020304" pitchFamily="18" charset="0"/>
                <a:ea typeface="+mj-ea"/>
                <a:cs typeface="Times New Roman" panose="02020603050405020304" pitchFamily="18" charset="0"/>
              </a:defRPr>
            </a:lvl1pPr>
          </a:lstStyle>
          <a:p>
            <a:r>
              <a:rPr lang="en-US"/>
              <a:t>Click to edit Master title style</a:t>
            </a:r>
          </a:p>
        </p:txBody>
      </p:sp>
      <p:sp>
        <p:nvSpPr>
          <p:cNvPr id="10" name="Text Placeholder 9">
            <a:extLst>
              <a:ext uri="{FF2B5EF4-FFF2-40B4-BE49-F238E27FC236}">
                <a16:creationId xmlns:a16="http://schemas.microsoft.com/office/drawing/2014/main" id="{6C212CC9-7B62-5F63-83D9-E4614FE14EB2}"/>
              </a:ext>
            </a:extLst>
          </p:cNvPr>
          <p:cNvSpPr>
            <a:spLocks noGrp="1"/>
          </p:cNvSpPr>
          <p:nvPr>
            <p:ph type="body" sz="quarter" idx="10"/>
          </p:nvPr>
        </p:nvSpPr>
        <p:spPr>
          <a:xfrm>
            <a:off x="228600" y="6053206"/>
            <a:ext cx="11734800" cy="423463"/>
          </a:xfrm>
          <a:prstGeom prst="rect">
            <a:avLst/>
          </a:prstGeom>
        </p:spPr>
        <p:txBody>
          <a:bodyPr anchor="b" anchorCtr="0">
            <a:noAutofit/>
          </a:bodyPr>
          <a:lstStyle>
            <a:lvl1pPr marL="0" indent="0">
              <a:spcBef>
                <a:spcPts val="300"/>
              </a:spcBef>
              <a:buNone/>
              <a:defRPr sz="1200">
                <a:solidFill>
                  <a:schemeClr val="bg2"/>
                </a:solidFill>
              </a:defRPr>
            </a:lvl1pPr>
            <a:lvl2pPr marL="457200" indent="0">
              <a:buNone/>
              <a:defRPr/>
            </a:lvl2pPr>
          </a:lstStyle>
          <a:p>
            <a:pPr lvl="0"/>
            <a:r>
              <a:rPr lang="en-US"/>
              <a:t>Click to edit Master text styles</a:t>
            </a:r>
          </a:p>
        </p:txBody>
      </p:sp>
      <p:pic>
        <p:nvPicPr>
          <p:cNvPr id="4" name="Graphic 3">
            <a:extLst>
              <a:ext uri="{FF2B5EF4-FFF2-40B4-BE49-F238E27FC236}">
                <a16:creationId xmlns:a16="http://schemas.microsoft.com/office/drawing/2014/main" id="{B74F1F25-37F2-BB3C-CAA3-8AF4C406FD1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
        <p:nvSpPr>
          <p:cNvPr id="5" name="Subtitle 2">
            <a:extLst>
              <a:ext uri="{FF2B5EF4-FFF2-40B4-BE49-F238E27FC236}">
                <a16:creationId xmlns:a16="http://schemas.microsoft.com/office/drawing/2014/main" id="{10B3EBDD-4C86-E058-8496-417485C469C8}"/>
              </a:ext>
            </a:extLst>
          </p:cNvPr>
          <p:cNvSpPr>
            <a:spLocks noGrp="1"/>
          </p:cNvSpPr>
          <p:nvPr>
            <p:ph type="subTitle" idx="1"/>
          </p:nvPr>
        </p:nvSpPr>
        <p:spPr>
          <a:xfrm>
            <a:off x="228600" y="4104609"/>
            <a:ext cx="11734800" cy="893180"/>
          </a:xfrm>
          <a:prstGeom prst="rect">
            <a:avLst/>
          </a:prstGeom>
        </p:spPr>
        <p:txBody>
          <a:bodyPr>
            <a:noAutofit/>
          </a:bodyPr>
          <a:lstStyle>
            <a:lvl1pPr marL="0" indent="0" algn="l">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764792528"/>
      </p:ext>
    </p:extLst>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2_Title Slide Dark">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p:nvPr>
        </p:nvSpPr>
        <p:spPr>
          <a:xfrm>
            <a:off x="228600" y="1408551"/>
            <a:ext cx="5927895" cy="2387600"/>
          </a:xfrm>
        </p:spPr>
        <p:txBody>
          <a:bodyPr anchor="b">
            <a:noAutofit/>
          </a:bodyPr>
          <a:lstStyle>
            <a:lvl1pPr algn="l">
              <a:lnSpc>
                <a:spcPct val="90000"/>
              </a:lnSpc>
              <a:defRPr lang="en-US" sz="3600" b="1" i="0" kern="1200" spc="0" baseline="0" dirty="0">
                <a:solidFill>
                  <a:schemeClr val="bg2"/>
                </a:solidFill>
                <a:latin typeface="Times New Roman" panose="02020603050405020304" pitchFamily="18" charset="0"/>
                <a:ea typeface="+mj-ea"/>
                <a:cs typeface="Times New Roman" panose="02020603050405020304" pitchFamily="18" charset="0"/>
              </a:defRPr>
            </a:lvl1pPr>
          </a:lstStyle>
          <a:p>
            <a:r>
              <a:rPr lang="en-US"/>
              <a:t>Click to edit Master title style</a:t>
            </a:r>
          </a:p>
        </p:txBody>
      </p:sp>
      <p:sp>
        <p:nvSpPr>
          <p:cNvPr id="3" name="Subtitle 2">
            <a:extLst>
              <a:ext uri="{FF2B5EF4-FFF2-40B4-BE49-F238E27FC236}">
                <a16:creationId xmlns:a16="http://schemas.microsoft.com/office/drawing/2014/main" id="{3585C169-6272-457A-8024-7D541A007B5D}"/>
              </a:ext>
            </a:extLst>
          </p:cNvPr>
          <p:cNvSpPr>
            <a:spLocks noGrp="1"/>
          </p:cNvSpPr>
          <p:nvPr>
            <p:ph type="subTitle" idx="1"/>
          </p:nvPr>
        </p:nvSpPr>
        <p:spPr>
          <a:xfrm>
            <a:off x="228600" y="4104609"/>
            <a:ext cx="5927895" cy="893180"/>
          </a:xfrm>
          <a:prstGeom prst="rect">
            <a:avLst/>
          </a:prstGeom>
        </p:spPr>
        <p:txBody>
          <a:bodyPr>
            <a:noAutofit/>
          </a:bodyPr>
          <a:lstStyle>
            <a:lvl1pPr marL="0" indent="0" algn="l">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ext Placeholder 9">
            <a:extLst>
              <a:ext uri="{FF2B5EF4-FFF2-40B4-BE49-F238E27FC236}">
                <a16:creationId xmlns:a16="http://schemas.microsoft.com/office/drawing/2014/main" id="{6C212CC9-7B62-5F63-83D9-E4614FE14EB2}"/>
              </a:ext>
            </a:extLst>
          </p:cNvPr>
          <p:cNvSpPr>
            <a:spLocks noGrp="1"/>
          </p:cNvSpPr>
          <p:nvPr>
            <p:ph type="body" sz="quarter" idx="10"/>
          </p:nvPr>
        </p:nvSpPr>
        <p:spPr>
          <a:xfrm>
            <a:off x="228600" y="6053206"/>
            <a:ext cx="5927725" cy="423463"/>
          </a:xfrm>
          <a:prstGeom prst="rect">
            <a:avLst/>
          </a:prstGeom>
        </p:spPr>
        <p:txBody>
          <a:bodyPr anchor="b" anchorCtr="0">
            <a:noAutofit/>
          </a:bodyPr>
          <a:lstStyle>
            <a:lvl1pPr marL="0" indent="0">
              <a:spcBef>
                <a:spcPts val="300"/>
              </a:spcBef>
              <a:buNone/>
              <a:defRPr sz="1200">
                <a:solidFill>
                  <a:schemeClr val="bg2"/>
                </a:solidFill>
              </a:defRPr>
            </a:lvl1pPr>
            <a:lvl2pPr marL="457200" indent="0">
              <a:buNone/>
              <a:defRPr/>
            </a:lvl2pPr>
          </a:lstStyle>
          <a:p>
            <a:pPr lvl="0"/>
            <a:r>
              <a:rPr lang="en-US"/>
              <a:t>Click to edit Master text styles</a:t>
            </a:r>
          </a:p>
        </p:txBody>
      </p:sp>
      <p:sp>
        <p:nvSpPr>
          <p:cNvPr id="8" name="Picture Placeholder 7">
            <a:extLst>
              <a:ext uri="{FF2B5EF4-FFF2-40B4-BE49-F238E27FC236}">
                <a16:creationId xmlns:a16="http://schemas.microsoft.com/office/drawing/2014/main" id="{DAC7C68B-F1BC-3D44-17A5-8C96FD6F9FC4}"/>
              </a:ext>
            </a:extLst>
          </p:cNvPr>
          <p:cNvSpPr>
            <a:spLocks noGrp="1"/>
          </p:cNvSpPr>
          <p:nvPr>
            <p:ph type="pic" sz="quarter" idx="11"/>
          </p:nvPr>
        </p:nvSpPr>
        <p:spPr>
          <a:xfrm>
            <a:off x="7103493" y="332938"/>
            <a:ext cx="4881765" cy="6097810"/>
          </a:xfrm>
          <a:custGeom>
            <a:avLst/>
            <a:gdLst>
              <a:gd name="connsiteX0" fmla="*/ 0 w 4881765"/>
              <a:gd name="connsiteY0" fmla="*/ 0 h 6097810"/>
              <a:gd name="connsiteX1" fmla="*/ 3661323 w 4881765"/>
              <a:gd name="connsiteY1" fmla="*/ 0 h 6097810"/>
              <a:gd name="connsiteX2" fmla="*/ 3661323 w 4881765"/>
              <a:gd name="connsiteY2" fmla="*/ 609782 h 6097810"/>
              <a:gd name="connsiteX3" fmla="*/ 4271538 w 4881765"/>
              <a:gd name="connsiteY3" fmla="*/ 0 h 6097810"/>
              <a:gd name="connsiteX4" fmla="*/ 4881765 w 4881765"/>
              <a:gd name="connsiteY4" fmla="*/ 609782 h 6097810"/>
              <a:gd name="connsiteX5" fmla="*/ 4271538 w 4881765"/>
              <a:gd name="connsiteY5" fmla="*/ 1219561 h 6097810"/>
              <a:gd name="connsiteX6" fmla="*/ 4881765 w 4881765"/>
              <a:gd name="connsiteY6" fmla="*/ 1829349 h 6097810"/>
              <a:gd name="connsiteX7" fmla="*/ 4271538 w 4881765"/>
              <a:gd name="connsiteY7" fmla="*/ 2439126 h 6097810"/>
              <a:gd name="connsiteX8" fmla="*/ 4881765 w 4881765"/>
              <a:gd name="connsiteY8" fmla="*/ 3048914 h 6097810"/>
              <a:gd name="connsiteX9" fmla="*/ 4271538 w 4881765"/>
              <a:gd name="connsiteY9" fmla="*/ 3658689 h 6097810"/>
              <a:gd name="connsiteX10" fmla="*/ 4881765 w 4881765"/>
              <a:gd name="connsiteY10" fmla="*/ 4268468 h 6097810"/>
              <a:gd name="connsiteX11" fmla="*/ 4271538 w 4881765"/>
              <a:gd name="connsiteY11" fmla="*/ 4878257 h 6097810"/>
              <a:gd name="connsiteX12" fmla="*/ 4881765 w 4881765"/>
              <a:gd name="connsiteY12" fmla="*/ 4878257 h 6097810"/>
              <a:gd name="connsiteX13" fmla="*/ 4881765 w 4881765"/>
              <a:gd name="connsiteY13" fmla="*/ 6097810 h 6097810"/>
              <a:gd name="connsiteX14" fmla="*/ 1830665 w 4881765"/>
              <a:gd name="connsiteY14" fmla="*/ 6097810 h 6097810"/>
              <a:gd name="connsiteX15" fmla="*/ 1220439 w 4881765"/>
              <a:gd name="connsiteY15" fmla="*/ 5488032 h 6097810"/>
              <a:gd name="connsiteX16" fmla="*/ 610219 w 4881765"/>
              <a:gd name="connsiteY16" fmla="*/ 6097810 h 6097810"/>
              <a:gd name="connsiteX17" fmla="*/ 0 w 4881765"/>
              <a:gd name="connsiteY17" fmla="*/ 5488032 h 6097810"/>
              <a:gd name="connsiteX18" fmla="*/ 610219 w 4881765"/>
              <a:gd name="connsiteY18" fmla="*/ 4878257 h 6097810"/>
              <a:gd name="connsiteX19" fmla="*/ 0 w 4881765"/>
              <a:gd name="connsiteY19" fmla="*/ 4268468 h 6097810"/>
              <a:gd name="connsiteX20" fmla="*/ 610219 w 4881765"/>
              <a:gd name="connsiteY20" fmla="*/ 3658689 h 6097810"/>
              <a:gd name="connsiteX21" fmla="*/ 1220439 w 4881765"/>
              <a:gd name="connsiteY21" fmla="*/ 3658689 h 6097810"/>
              <a:gd name="connsiteX22" fmla="*/ 0 w 4881765"/>
              <a:gd name="connsiteY22" fmla="*/ 2439126 h 6097810"/>
              <a:gd name="connsiteX23" fmla="*/ 0 w 4881765"/>
              <a:gd name="connsiteY23" fmla="*/ 1219561 h 6097810"/>
              <a:gd name="connsiteX24" fmla="*/ 1220439 w 4881765"/>
              <a:gd name="connsiteY24" fmla="*/ 1219561 h 6097810"/>
              <a:gd name="connsiteX25" fmla="*/ 0 w 4881765"/>
              <a:gd name="connsiteY25" fmla="*/ 0 h 609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881765" h="6097810">
                <a:moveTo>
                  <a:pt x="0" y="0"/>
                </a:moveTo>
                <a:lnTo>
                  <a:pt x="3661323" y="0"/>
                </a:lnTo>
                <a:lnTo>
                  <a:pt x="3661323" y="609782"/>
                </a:lnTo>
                <a:cubicBezTo>
                  <a:pt x="3661323" y="273009"/>
                  <a:pt x="3934521" y="0"/>
                  <a:pt x="4271538" y="0"/>
                </a:cubicBezTo>
                <a:cubicBezTo>
                  <a:pt x="4608555" y="0"/>
                  <a:pt x="4881765" y="273009"/>
                  <a:pt x="4881765" y="609782"/>
                </a:cubicBezTo>
                <a:cubicBezTo>
                  <a:pt x="4881765" y="946560"/>
                  <a:pt x="4608555" y="1219561"/>
                  <a:pt x="4271538" y="1219561"/>
                </a:cubicBezTo>
                <a:cubicBezTo>
                  <a:pt x="4608555" y="1219561"/>
                  <a:pt x="4881765" y="1492572"/>
                  <a:pt x="4881765" y="1829349"/>
                </a:cubicBezTo>
                <a:cubicBezTo>
                  <a:pt x="4881765" y="2166113"/>
                  <a:pt x="4608555" y="2439126"/>
                  <a:pt x="4271538" y="2439126"/>
                </a:cubicBezTo>
                <a:cubicBezTo>
                  <a:pt x="4608555" y="2439126"/>
                  <a:pt x="4881765" y="2712137"/>
                  <a:pt x="4881765" y="3048914"/>
                </a:cubicBezTo>
                <a:cubicBezTo>
                  <a:pt x="4881765" y="3385678"/>
                  <a:pt x="4608555" y="3658689"/>
                  <a:pt x="4271538" y="3658689"/>
                </a:cubicBezTo>
                <a:cubicBezTo>
                  <a:pt x="4608555" y="3658689"/>
                  <a:pt x="4881765" y="3931693"/>
                  <a:pt x="4881765" y="4268468"/>
                </a:cubicBezTo>
                <a:cubicBezTo>
                  <a:pt x="4881765" y="4605244"/>
                  <a:pt x="4608555" y="4878257"/>
                  <a:pt x="4271538" y="4878257"/>
                </a:cubicBezTo>
                <a:lnTo>
                  <a:pt x="4881765" y="4878257"/>
                </a:lnTo>
                <a:lnTo>
                  <a:pt x="4881765" y="6097810"/>
                </a:lnTo>
                <a:lnTo>
                  <a:pt x="1830665" y="6097810"/>
                </a:lnTo>
                <a:cubicBezTo>
                  <a:pt x="1493646" y="6097810"/>
                  <a:pt x="1220439" y="5824809"/>
                  <a:pt x="1220439" y="5488032"/>
                </a:cubicBezTo>
                <a:cubicBezTo>
                  <a:pt x="1220439" y="5824809"/>
                  <a:pt x="947241" y="6097810"/>
                  <a:pt x="610219" y="6097810"/>
                </a:cubicBezTo>
                <a:cubicBezTo>
                  <a:pt x="273206" y="6097810"/>
                  <a:pt x="0" y="5824809"/>
                  <a:pt x="0" y="5488032"/>
                </a:cubicBezTo>
                <a:cubicBezTo>
                  <a:pt x="0" y="5151258"/>
                  <a:pt x="273206" y="4878257"/>
                  <a:pt x="610219" y="4878257"/>
                </a:cubicBezTo>
                <a:cubicBezTo>
                  <a:pt x="273206" y="4878257"/>
                  <a:pt x="0" y="4605244"/>
                  <a:pt x="0" y="4268468"/>
                </a:cubicBezTo>
                <a:cubicBezTo>
                  <a:pt x="0" y="3931693"/>
                  <a:pt x="273206" y="3658689"/>
                  <a:pt x="610219" y="3658689"/>
                </a:cubicBezTo>
                <a:lnTo>
                  <a:pt x="1220439" y="3658689"/>
                </a:lnTo>
                <a:cubicBezTo>
                  <a:pt x="546410" y="3658689"/>
                  <a:pt x="0" y="3112675"/>
                  <a:pt x="0" y="2439126"/>
                </a:cubicBezTo>
                <a:lnTo>
                  <a:pt x="0" y="1219561"/>
                </a:lnTo>
                <a:lnTo>
                  <a:pt x="1220439" y="1219561"/>
                </a:lnTo>
                <a:cubicBezTo>
                  <a:pt x="546410" y="1219561"/>
                  <a:pt x="0" y="673546"/>
                  <a:pt x="0" y="0"/>
                </a:cubicBezTo>
                <a:close/>
              </a:path>
            </a:pathLst>
          </a:custGeom>
        </p:spPr>
        <p:txBody>
          <a:bodyPr wrap="square">
            <a:noAutofit/>
          </a:bodyPr>
          <a:lstStyle/>
          <a:p>
            <a:r>
              <a:rPr lang="en-US" dirty="0"/>
              <a:t>Click icon to add picture</a:t>
            </a:r>
          </a:p>
        </p:txBody>
      </p:sp>
      <p:pic>
        <p:nvPicPr>
          <p:cNvPr id="4" name="Graphic 3">
            <a:extLst>
              <a:ext uri="{FF2B5EF4-FFF2-40B4-BE49-F238E27FC236}">
                <a16:creationId xmlns:a16="http://schemas.microsoft.com/office/drawing/2014/main" id="{B74F1F25-37F2-BB3C-CAA3-8AF4C406FD1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Tree>
    <p:extLst>
      <p:ext uri="{BB962C8B-B14F-4D97-AF65-F5344CB8AC3E}">
        <p14:creationId xmlns:p14="http://schemas.microsoft.com/office/powerpoint/2010/main" val="2630710957"/>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1_Section Header">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20C9F-1013-4B0A-9633-6F2288270936}"/>
              </a:ext>
            </a:extLst>
          </p:cNvPr>
          <p:cNvSpPr>
            <a:spLocks noGrp="1"/>
          </p:cNvSpPr>
          <p:nvPr>
            <p:ph type="title"/>
          </p:nvPr>
        </p:nvSpPr>
        <p:spPr>
          <a:xfrm>
            <a:off x="228600" y="1601674"/>
            <a:ext cx="11118850" cy="559127"/>
          </a:xfrm>
        </p:spPr>
        <p:txBody>
          <a:bodyPr anchor="t" anchorCtr="0"/>
          <a:lstStyle>
            <a:lvl1pPr>
              <a:lnSpc>
                <a:spcPct val="90000"/>
              </a:lnSpc>
              <a:defRPr sz="4000">
                <a:solidFill>
                  <a:schemeClr val="tx2"/>
                </a:solidFill>
                <a:latin typeface="Poppins" pitchFamily="2" charset="77"/>
                <a:cs typeface="Poppins" pitchFamily="2" charset="77"/>
              </a:defRPr>
            </a:lvl1pPr>
          </a:lstStyle>
          <a:p>
            <a:r>
              <a:rPr lang="en-US" dirty="0"/>
              <a:t>Click to edit Master title style</a:t>
            </a:r>
          </a:p>
        </p:txBody>
      </p:sp>
      <p:grpSp>
        <p:nvGrpSpPr>
          <p:cNvPr id="67" name="Group 66">
            <a:extLst>
              <a:ext uri="{FF2B5EF4-FFF2-40B4-BE49-F238E27FC236}">
                <a16:creationId xmlns:a16="http://schemas.microsoft.com/office/drawing/2014/main" id="{00BB69D8-570D-EA94-1BF7-EB3BBCAAD075}"/>
              </a:ext>
              <a:ext uri="{C183D7F6-B498-43B3-948B-1728B52AA6E4}">
                <adec:decorative xmlns:adec="http://schemas.microsoft.com/office/drawing/2017/decorative" val="1"/>
              </a:ext>
            </a:extLst>
          </p:cNvPr>
          <p:cNvGrpSpPr>
            <a:grpSpLocks noChangeAspect="1"/>
          </p:cNvGrpSpPr>
          <p:nvPr userDrawn="1"/>
        </p:nvGrpSpPr>
        <p:grpSpPr bwMode="gray">
          <a:xfrm>
            <a:off x="228600" y="3511756"/>
            <a:ext cx="11704320" cy="2926081"/>
            <a:chOff x="1196340" y="2508687"/>
            <a:chExt cx="10561320" cy="2640331"/>
          </a:xfrm>
        </p:grpSpPr>
        <p:sp>
          <p:nvSpPr>
            <p:cNvPr id="68" name="Freeform: Shape 67">
              <a:extLst>
                <a:ext uri="{FF2B5EF4-FFF2-40B4-BE49-F238E27FC236}">
                  <a16:creationId xmlns:a16="http://schemas.microsoft.com/office/drawing/2014/main" id="{F798754A-5374-8634-3049-49D53D5C3B28}"/>
                </a:ext>
              </a:extLst>
            </p:cNvPr>
            <p:cNvSpPr/>
            <p:nvPr/>
          </p:nvSpPr>
          <p:spPr bwMode="gray">
            <a:xfrm>
              <a:off x="1196340" y="2508689"/>
              <a:ext cx="880108" cy="880109"/>
            </a:xfrm>
            <a:custGeom>
              <a:avLst/>
              <a:gdLst>
                <a:gd name="connsiteX0" fmla="*/ 880108 w 880108"/>
                <a:gd name="connsiteY0" fmla="*/ 880109 h 880109"/>
                <a:gd name="connsiteX1" fmla="*/ 880108 w 880108"/>
                <a:gd name="connsiteY1" fmla="*/ 880109 h 880109"/>
                <a:gd name="connsiteX2" fmla="*/ 880108 w 880108"/>
                <a:gd name="connsiteY2" fmla="*/ 0 h 880109"/>
                <a:gd name="connsiteX3" fmla="*/ 0 w 880108"/>
                <a:gd name="connsiteY3" fmla="*/ 0 h 880109"/>
                <a:gd name="connsiteX4" fmla="*/ 0 w 880108"/>
                <a:gd name="connsiteY4" fmla="*/ 1 h 880109"/>
                <a:gd name="connsiteX5" fmla="*/ 880108 w 880108"/>
                <a:gd name="connsiteY5" fmla="*/ 880109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880108" y="880109"/>
                  </a:moveTo>
                  <a:lnTo>
                    <a:pt x="880108" y="880109"/>
                  </a:lnTo>
                  <a:cubicBezTo>
                    <a:pt x="880108" y="880109"/>
                    <a:pt x="880108" y="0"/>
                    <a:pt x="880108" y="0"/>
                  </a:cubicBezTo>
                  <a:lnTo>
                    <a:pt x="0" y="0"/>
                  </a:lnTo>
                  <a:cubicBezTo>
                    <a:pt x="0" y="0"/>
                    <a:pt x="0" y="1"/>
                    <a:pt x="0" y="1"/>
                  </a:cubicBezTo>
                  <a:cubicBezTo>
                    <a:pt x="0" y="486071"/>
                    <a:pt x="394038" y="880109"/>
                    <a:pt x="880108" y="880109"/>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69" name="Freeform: Shape 68">
              <a:extLst>
                <a:ext uri="{FF2B5EF4-FFF2-40B4-BE49-F238E27FC236}">
                  <a16:creationId xmlns:a16="http://schemas.microsoft.com/office/drawing/2014/main" id="{98CF393F-AEBD-0ACE-5FA6-C0516250BE06}"/>
                </a:ext>
              </a:extLst>
            </p:cNvPr>
            <p:cNvSpPr/>
            <p:nvPr/>
          </p:nvSpPr>
          <p:spPr bwMode="gray">
            <a:xfrm>
              <a:off x="2076450"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0" name="Freeform: Shape 69">
              <a:extLst>
                <a:ext uri="{FF2B5EF4-FFF2-40B4-BE49-F238E27FC236}">
                  <a16:creationId xmlns:a16="http://schemas.microsoft.com/office/drawing/2014/main" id="{2E0685F6-B358-1036-9F72-89F75EA00EB2}"/>
                </a:ext>
              </a:extLst>
            </p:cNvPr>
            <p:cNvSpPr/>
            <p:nvPr/>
          </p:nvSpPr>
          <p:spPr bwMode="gray">
            <a:xfrm>
              <a:off x="1196340" y="4268907"/>
              <a:ext cx="1760219" cy="880109"/>
            </a:xfrm>
            <a:custGeom>
              <a:avLst/>
              <a:gdLst>
                <a:gd name="connsiteX0" fmla="*/ 0 w 1760219"/>
                <a:gd name="connsiteY0" fmla="*/ 0 h 880109"/>
                <a:gd name="connsiteX1" fmla="*/ 1760219 w 1760219"/>
                <a:gd name="connsiteY1" fmla="*/ 0 h 880109"/>
                <a:gd name="connsiteX2" fmla="*/ 1760219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19" y="0"/>
                  </a:lnTo>
                  <a:lnTo>
                    <a:pt x="176021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1" name="Freeform: Shape 70">
              <a:extLst>
                <a:ext uri="{FF2B5EF4-FFF2-40B4-BE49-F238E27FC236}">
                  <a16:creationId xmlns:a16="http://schemas.microsoft.com/office/drawing/2014/main" id="{DAF74FDD-D20D-7567-2DDC-C98E3B03C1D8}"/>
                </a:ext>
              </a:extLst>
            </p:cNvPr>
            <p:cNvSpPr/>
            <p:nvPr/>
          </p:nvSpPr>
          <p:spPr bwMode="gray">
            <a:xfrm>
              <a:off x="1196340"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2" name="Freeform: Shape 71">
              <a:extLst>
                <a:ext uri="{FF2B5EF4-FFF2-40B4-BE49-F238E27FC236}">
                  <a16:creationId xmlns:a16="http://schemas.microsoft.com/office/drawing/2014/main" id="{A82CC622-0DE3-2531-4D0B-4C224E8C7A1C}"/>
                </a:ext>
              </a:extLst>
            </p:cNvPr>
            <p:cNvSpPr/>
            <p:nvPr/>
          </p:nvSpPr>
          <p:spPr bwMode="gray">
            <a:xfrm rot="10800000">
              <a:off x="2956561"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3" name="Freeform: Shape 72">
              <a:extLst>
                <a:ext uri="{FF2B5EF4-FFF2-40B4-BE49-F238E27FC236}">
                  <a16:creationId xmlns:a16="http://schemas.microsoft.com/office/drawing/2014/main" id="{20ABF046-8C2D-4773-6955-83FBDDFBDFEA}"/>
                </a:ext>
              </a:extLst>
            </p:cNvPr>
            <p:cNvSpPr/>
            <p:nvPr/>
          </p:nvSpPr>
          <p:spPr bwMode="gray">
            <a:xfrm rot="10800000">
              <a:off x="2956561" y="4268907"/>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4" name="Freeform: Shape 73">
              <a:extLst>
                <a:ext uri="{FF2B5EF4-FFF2-40B4-BE49-F238E27FC236}">
                  <a16:creationId xmlns:a16="http://schemas.microsoft.com/office/drawing/2014/main" id="{B5BB9E59-A87F-4F01-E0A9-474F84D7E5C4}"/>
                </a:ext>
              </a:extLst>
            </p:cNvPr>
            <p:cNvSpPr/>
            <p:nvPr/>
          </p:nvSpPr>
          <p:spPr bwMode="gray">
            <a:xfrm>
              <a:off x="2076450" y="3388798"/>
              <a:ext cx="880109" cy="880109"/>
            </a:xfrm>
            <a:custGeom>
              <a:avLst/>
              <a:gdLst>
                <a:gd name="connsiteX0" fmla="*/ 441815 w 880109"/>
                <a:gd name="connsiteY0" fmla="*/ 0 h 880109"/>
                <a:gd name="connsiteX1" fmla="*/ 880109 w 880109"/>
                <a:gd name="connsiteY1" fmla="*/ 441815 h 880109"/>
                <a:gd name="connsiteX2" fmla="*/ 441815 w 880109"/>
                <a:gd name="connsiteY2" fmla="*/ 880109 h 880109"/>
                <a:gd name="connsiteX3" fmla="*/ 0 w 880109"/>
                <a:gd name="connsiteY3" fmla="*/ 441815 h 880109"/>
                <a:gd name="connsiteX4" fmla="*/ 441815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5" y="0"/>
                  </a:moveTo>
                  <a:cubicBezTo>
                    <a:pt x="682965" y="0"/>
                    <a:pt x="880109" y="197145"/>
                    <a:pt x="880109" y="441815"/>
                  </a:cubicBezTo>
                  <a:cubicBezTo>
                    <a:pt x="880109" y="682965"/>
                    <a:pt x="682965" y="880109"/>
                    <a:pt x="441815" y="880109"/>
                  </a:cubicBezTo>
                  <a:cubicBezTo>
                    <a:pt x="197144" y="880109"/>
                    <a:pt x="0" y="682965"/>
                    <a:pt x="0" y="441815"/>
                  </a:cubicBezTo>
                  <a:cubicBezTo>
                    <a:pt x="0" y="197145"/>
                    <a:pt x="197144" y="0"/>
                    <a:pt x="441815"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AFA78024-6A44-D6E4-7D0C-42C7F6668C8E}"/>
                </a:ext>
              </a:extLst>
            </p:cNvPr>
            <p:cNvSpPr/>
            <p:nvPr/>
          </p:nvSpPr>
          <p:spPr bwMode="gray">
            <a:xfrm>
              <a:off x="5596890"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5" y="880109"/>
                    <a:pt x="438294" y="880109"/>
                  </a:cubicBezTo>
                  <a:cubicBezTo>
                    <a:pt x="197144" y="880109"/>
                    <a:pt x="0" y="682965"/>
                    <a:pt x="0" y="441815"/>
                  </a:cubicBezTo>
                  <a:cubicBezTo>
                    <a:pt x="0" y="197145"/>
                    <a:pt x="197144" y="0"/>
                    <a:pt x="438294" y="0"/>
                  </a:cubicBezTo>
                  <a:cubicBezTo>
                    <a:pt x="682965" y="0"/>
                    <a:pt x="880109" y="197145"/>
                    <a:pt x="880109" y="441815"/>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6" name="Freeform: Shape 75">
              <a:extLst>
                <a:ext uri="{FF2B5EF4-FFF2-40B4-BE49-F238E27FC236}">
                  <a16:creationId xmlns:a16="http://schemas.microsoft.com/office/drawing/2014/main" id="{F9577B5F-7892-8943-8CE6-A565248D2863}"/>
                </a:ext>
              </a:extLst>
            </p:cNvPr>
            <p:cNvSpPr/>
            <p:nvPr/>
          </p:nvSpPr>
          <p:spPr bwMode="gray">
            <a:xfrm>
              <a:off x="5596891" y="2508687"/>
              <a:ext cx="880108" cy="880109"/>
            </a:xfrm>
            <a:custGeom>
              <a:avLst/>
              <a:gdLst>
                <a:gd name="connsiteX0" fmla="*/ 0 w 880108"/>
                <a:gd name="connsiteY0" fmla="*/ 0 h 880109"/>
                <a:gd name="connsiteX1" fmla="*/ 0 w 880108"/>
                <a:gd name="connsiteY1" fmla="*/ 0 h 880109"/>
                <a:gd name="connsiteX2" fmla="*/ 0 w 880108"/>
                <a:gd name="connsiteY2" fmla="*/ 880109 h 880109"/>
                <a:gd name="connsiteX3" fmla="*/ 880109 w 880108"/>
                <a:gd name="connsiteY3" fmla="*/ 880109 h 880109"/>
                <a:gd name="connsiteX4" fmla="*/ 880109 w 880108"/>
                <a:gd name="connsiteY4" fmla="*/ 880108 h 880109"/>
                <a:gd name="connsiteX5" fmla="*/ 0 w 880108"/>
                <a:gd name="connsiteY5"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0" y="0"/>
                  </a:moveTo>
                  <a:lnTo>
                    <a:pt x="0" y="0"/>
                  </a:lnTo>
                  <a:cubicBezTo>
                    <a:pt x="0" y="0"/>
                    <a:pt x="0" y="880109"/>
                    <a:pt x="0" y="880109"/>
                  </a:cubicBezTo>
                  <a:lnTo>
                    <a:pt x="880109" y="880109"/>
                  </a:lnTo>
                  <a:cubicBezTo>
                    <a:pt x="880109" y="880109"/>
                    <a:pt x="880109" y="880108"/>
                    <a:pt x="880109" y="880108"/>
                  </a:cubicBezTo>
                  <a:cubicBezTo>
                    <a:pt x="880109" y="394038"/>
                    <a:pt x="486070" y="0"/>
                    <a:pt x="0"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7" name="Freeform: Shape 76">
              <a:extLst>
                <a:ext uri="{FF2B5EF4-FFF2-40B4-BE49-F238E27FC236}">
                  <a16:creationId xmlns:a16="http://schemas.microsoft.com/office/drawing/2014/main" id="{280C05AE-E59A-9A10-ADB7-B178B52F34DE}"/>
                </a:ext>
              </a:extLst>
            </p:cNvPr>
            <p:cNvSpPr/>
            <p:nvPr/>
          </p:nvSpPr>
          <p:spPr bwMode="gray">
            <a:xfrm rot="5400000">
              <a:off x="559689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8" name="Freeform: Shape 77">
              <a:extLst>
                <a:ext uri="{FF2B5EF4-FFF2-40B4-BE49-F238E27FC236}">
                  <a16:creationId xmlns:a16="http://schemas.microsoft.com/office/drawing/2014/main" id="{06082D24-076D-E818-EA1A-33336B4D4D2F}"/>
                </a:ext>
              </a:extLst>
            </p:cNvPr>
            <p:cNvSpPr/>
            <p:nvPr/>
          </p:nvSpPr>
          <p:spPr bwMode="gray">
            <a:xfrm rot="16200000">
              <a:off x="4716781"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79" name="Freeform: Shape 78">
              <a:extLst>
                <a:ext uri="{FF2B5EF4-FFF2-40B4-BE49-F238E27FC236}">
                  <a16:creationId xmlns:a16="http://schemas.microsoft.com/office/drawing/2014/main" id="{F925D7EF-4B1B-C35E-C30D-49B44CAFDB79}"/>
                </a:ext>
              </a:extLst>
            </p:cNvPr>
            <p:cNvSpPr/>
            <p:nvPr/>
          </p:nvSpPr>
          <p:spPr bwMode="gray">
            <a:xfrm rot="16200000">
              <a:off x="383667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0" name="Freeform: Shape 79">
              <a:extLst>
                <a:ext uri="{FF2B5EF4-FFF2-40B4-BE49-F238E27FC236}">
                  <a16:creationId xmlns:a16="http://schemas.microsoft.com/office/drawing/2014/main" id="{553EC164-FE60-AB40-4669-C8C659BE7FBB}"/>
                </a:ext>
              </a:extLst>
            </p:cNvPr>
            <p:cNvSpPr/>
            <p:nvPr/>
          </p:nvSpPr>
          <p:spPr bwMode="gray">
            <a:xfrm rot="16200000">
              <a:off x="4276727" y="2948743"/>
              <a:ext cx="1760219" cy="880109"/>
            </a:xfrm>
            <a:custGeom>
              <a:avLst/>
              <a:gdLst>
                <a:gd name="connsiteX0" fmla="*/ 440054 w 1760219"/>
                <a:gd name="connsiteY0" fmla="*/ 0 h 880109"/>
                <a:gd name="connsiteX1" fmla="*/ 880111 w 1760219"/>
                <a:gd name="connsiteY1" fmla="*/ 0 h 880109"/>
                <a:gd name="connsiteX2" fmla="*/ 1760219 w 1760219"/>
                <a:gd name="connsiteY2" fmla="*/ 880108 h 880109"/>
                <a:gd name="connsiteX3" fmla="*/ 1760219 w 1760219"/>
                <a:gd name="connsiteY3" fmla="*/ 880109 h 880109"/>
                <a:gd name="connsiteX4" fmla="*/ 440054 w 1760219"/>
                <a:gd name="connsiteY4" fmla="*/ 880109 h 880109"/>
                <a:gd name="connsiteX5" fmla="*/ 0 w 1760219"/>
                <a:gd name="connsiteY5" fmla="*/ 440055 h 880109"/>
                <a:gd name="connsiteX6" fmla="*/ 0 w 1760219"/>
                <a:gd name="connsiteY6" fmla="*/ 440054 h 880109"/>
                <a:gd name="connsiteX7" fmla="*/ 440054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1" name="Freeform: Shape 80">
              <a:extLst>
                <a:ext uri="{FF2B5EF4-FFF2-40B4-BE49-F238E27FC236}">
                  <a16:creationId xmlns:a16="http://schemas.microsoft.com/office/drawing/2014/main" id="{44512434-7061-A9BB-A8CC-9ACC5239B81C}"/>
                </a:ext>
              </a:extLst>
            </p:cNvPr>
            <p:cNvSpPr/>
            <p:nvPr/>
          </p:nvSpPr>
          <p:spPr bwMode="gray">
            <a:xfrm rot="16200000">
              <a:off x="339661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C697FAAD-A1B8-36C1-13B9-EBCCD37351C0}"/>
                </a:ext>
              </a:extLst>
            </p:cNvPr>
            <p:cNvSpPr/>
            <p:nvPr/>
          </p:nvSpPr>
          <p:spPr bwMode="gray">
            <a:xfrm>
              <a:off x="10877551"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4" y="880109"/>
                    <a:pt x="438294" y="880109"/>
                  </a:cubicBezTo>
                  <a:cubicBezTo>
                    <a:pt x="197144" y="880109"/>
                    <a:pt x="0" y="682965"/>
                    <a:pt x="0" y="441815"/>
                  </a:cubicBezTo>
                  <a:cubicBezTo>
                    <a:pt x="0" y="197145"/>
                    <a:pt x="197144" y="0"/>
                    <a:pt x="438294" y="0"/>
                  </a:cubicBezTo>
                  <a:cubicBezTo>
                    <a:pt x="682964" y="0"/>
                    <a:pt x="880109" y="197145"/>
                    <a:pt x="880109" y="441815"/>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EC680925-8846-DC88-EB32-5F644F08B7D9}"/>
                </a:ext>
              </a:extLst>
            </p:cNvPr>
            <p:cNvSpPr/>
            <p:nvPr/>
          </p:nvSpPr>
          <p:spPr bwMode="gray">
            <a:xfrm rot="5400000">
              <a:off x="1087755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D27B94AB-9CC9-AB21-E346-4739D4041CF5}"/>
                </a:ext>
              </a:extLst>
            </p:cNvPr>
            <p:cNvSpPr/>
            <p:nvPr/>
          </p:nvSpPr>
          <p:spPr bwMode="gray">
            <a:xfrm rot="5400000">
              <a:off x="10877550" y="250868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D9E8E285-93F2-03D8-4E0A-5076B009B3F0}"/>
                </a:ext>
              </a:extLst>
            </p:cNvPr>
            <p:cNvSpPr/>
            <p:nvPr/>
          </p:nvSpPr>
          <p:spPr bwMode="gray">
            <a:xfrm rot="16200000">
              <a:off x="9997441" y="4268908"/>
              <a:ext cx="880109" cy="880109"/>
            </a:xfrm>
            <a:custGeom>
              <a:avLst/>
              <a:gdLst>
                <a:gd name="connsiteX0" fmla="*/ 440054 w 880109"/>
                <a:gd name="connsiteY0" fmla="*/ 0 h 880109"/>
                <a:gd name="connsiteX1" fmla="*/ 880110 w 880109"/>
                <a:gd name="connsiteY1" fmla="*/ 0 h 880109"/>
                <a:gd name="connsiteX2" fmla="*/ 880110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10" y="0"/>
                  </a:lnTo>
                  <a:lnTo>
                    <a:pt x="880110"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CD906F03-AF8C-91D5-FFC4-B546DB08899A}"/>
                </a:ext>
              </a:extLst>
            </p:cNvPr>
            <p:cNvSpPr/>
            <p:nvPr/>
          </p:nvSpPr>
          <p:spPr bwMode="gray">
            <a:xfrm rot="16200000">
              <a:off x="911733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36A37384-5FE4-FEE6-8B42-E08095430C34}"/>
                </a:ext>
              </a:extLst>
            </p:cNvPr>
            <p:cNvSpPr/>
            <p:nvPr/>
          </p:nvSpPr>
          <p:spPr bwMode="gray">
            <a:xfrm rot="16200000">
              <a:off x="9557387" y="2948743"/>
              <a:ext cx="1760218" cy="880109"/>
            </a:xfrm>
            <a:custGeom>
              <a:avLst/>
              <a:gdLst>
                <a:gd name="connsiteX0" fmla="*/ 440054 w 1760218"/>
                <a:gd name="connsiteY0" fmla="*/ 0 h 880109"/>
                <a:gd name="connsiteX1" fmla="*/ 880111 w 1760218"/>
                <a:gd name="connsiteY1" fmla="*/ 0 h 880109"/>
                <a:gd name="connsiteX2" fmla="*/ 1760219 w 1760218"/>
                <a:gd name="connsiteY2" fmla="*/ 880108 h 880109"/>
                <a:gd name="connsiteX3" fmla="*/ 1760219 w 1760218"/>
                <a:gd name="connsiteY3" fmla="*/ 880109 h 880109"/>
                <a:gd name="connsiteX4" fmla="*/ 440054 w 1760218"/>
                <a:gd name="connsiteY4" fmla="*/ 880109 h 880109"/>
                <a:gd name="connsiteX5" fmla="*/ 0 w 1760218"/>
                <a:gd name="connsiteY5" fmla="*/ 440055 h 880109"/>
                <a:gd name="connsiteX6" fmla="*/ 0 w 1760218"/>
                <a:gd name="connsiteY6" fmla="*/ 440054 h 880109"/>
                <a:gd name="connsiteX7" fmla="*/ 440054 w 1760218"/>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8"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04D1D56F-28E5-DA69-557E-C3D730880819}"/>
                </a:ext>
              </a:extLst>
            </p:cNvPr>
            <p:cNvSpPr/>
            <p:nvPr/>
          </p:nvSpPr>
          <p:spPr bwMode="gray">
            <a:xfrm rot="16200000">
              <a:off x="867727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CC364072-9CB5-CC82-39A2-EA20571AF59E}"/>
                </a:ext>
              </a:extLst>
            </p:cNvPr>
            <p:cNvSpPr/>
            <p:nvPr/>
          </p:nvSpPr>
          <p:spPr bwMode="gray">
            <a:xfrm>
              <a:off x="8237223" y="2508689"/>
              <a:ext cx="880109" cy="880109"/>
            </a:xfrm>
            <a:custGeom>
              <a:avLst/>
              <a:gdLst>
                <a:gd name="connsiteX0" fmla="*/ 441814 w 880109"/>
                <a:gd name="connsiteY0" fmla="*/ 0 h 880109"/>
                <a:gd name="connsiteX1" fmla="*/ 880109 w 880109"/>
                <a:gd name="connsiteY1" fmla="*/ 441815 h 880109"/>
                <a:gd name="connsiteX2" fmla="*/ 441814 w 880109"/>
                <a:gd name="connsiteY2" fmla="*/ 880109 h 880109"/>
                <a:gd name="connsiteX3" fmla="*/ 0 w 880109"/>
                <a:gd name="connsiteY3" fmla="*/ 441815 h 880109"/>
                <a:gd name="connsiteX4" fmla="*/ 441814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4" y="0"/>
                  </a:moveTo>
                  <a:cubicBezTo>
                    <a:pt x="682965" y="0"/>
                    <a:pt x="880109" y="197144"/>
                    <a:pt x="880109" y="441815"/>
                  </a:cubicBezTo>
                  <a:cubicBezTo>
                    <a:pt x="880109" y="682965"/>
                    <a:pt x="682965" y="880109"/>
                    <a:pt x="441814" y="880109"/>
                  </a:cubicBezTo>
                  <a:cubicBezTo>
                    <a:pt x="197144" y="880109"/>
                    <a:pt x="0" y="682965"/>
                    <a:pt x="0" y="441815"/>
                  </a:cubicBezTo>
                  <a:cubicBezTo>
                    <a:pt x="0" y="197144"/>
                    <a:pt x="197144" y="0"/>
                    <a:pt x="44181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37D52650-6CC6-DC7D-C54A-45BB7B9993AD}"/>
                </a:ext>
              </a:extLst>
            </p:cNvPr>
            <p:cNvSpPr/>
            <p:nvPr/>
          </p:nvSpPr>
          <p:spPr bwMode="gray">
            <a:xfrm>
              <a:off x="6477003" y="2508689"/>
              <a:ext cx="880109" cy="880108"/>
            </a:xfrm>
            <a:custGeom>
              <a:avLst/>
              <a:gdLst>
                <a:gd name="connsiteX0" fmla="*/ 0 w 880109"/>
                <a:gd name="connsiteY0" fmla="*/ 880108 h 880108"/>
                <a:gd name="connsiteX1" fmla="*/ 0 w 880109"/>
                <a:gd name="connsiteY1" fmla="*/ 880108 h 880108"/>
                <a:gd name="connsiteX2" fmla="*/ 880109 w 880109"/>
                <a:gd name="connsiteY2" fmla="*/ 880108 h 880108"/>
                <a:gd name="connsiteX3" fmla="*/ 880109 w 880109"/>
                <a:gd name="connsiteY3" fmla="*/ 0 h 880108"/>
                <a:gd name="connsiteX4" fmla="*/ 880108 w 880109"/>
                <a:gd name="connsiteY4" fmla="*/ 0 h 880108"/>
                <a:gd name="connsiteX5" fmla="*/ 0 w 880109"/>
                <a:gd name="connsiteY5" fmla="*/ 880108 h 880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9" h="880108">
                  <a:moveTo>
                    <a:pt x="0" y="880108"/>
                  </a:moveTo>
                  <a:lnTo>
                    <a:pt x="0" y="880108"/>
                  </a:lnTo>
                  <a:lnTo>
                    <a:pt x="880109" y="880108"/>
                  </a:lnTo>
                  <a:cubicBezTo>
                    <a:pt x="880109" y="880108"/>
                    <a:pt x="880109" y="0"/>
                    <a:pt x="880109" y="0"/>
                  </a:cubicBezTo>
                  <a:lnTo>
                    <a:pt x="880108" y="0"/>
                  </a:lnTo>
                  <a:cubicBezTo>
                    <a:pt x="394038" y="0"/>
                    <a:pt x="0" y="394038"/>
                    <a:pt x="0" y="880108"/>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E9DF972B-ACBC-D4CE-3609-AFCD89D57E5E}"/>
                </a:ext>
              </a:extLst>
            </p:cNvPr>
            <p:cNvSpPr/>
            <p:nvPr/>
          </p:nvSpPr>
          <p:spPr bwMode="gray">
            <a:xfrm>
              <a:off x="7357113"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8B064B64-FCFA-7CAC-CA6F-99F9F101DE30}"/>
                </a:ext>
              </a:extLst>
            </p:cNvPr>
            <p:cNvSpPr/>
            <p:nvPr/>
          </p:nvSpPr>
          <p:spPr bwMode="gray">
            <a:xfrm>
              <a:off x="2956561"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02AFA9B6-3AF4-67CB-DB8A-6076AC2F2398}"/>
                </a:ext>
              </a:extLst>
            </p:cNvPr>
            <p:cNvSpPr/>
            <p:nvPr/>
          </p:nvSpPr>
          <p:spPr bwMode="gray">
            <a:xfrm rot="10800000">
              <a:off x="8237224"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0BC148A0-C738-2B5B-4E78-E894DF1A81F7}"/>
                </a:ext>
              </a:extLst>
            </p:cNvPr>
            <p:cNvSpPr/>
            <p:nvPr/>
          </p:nvSpPr>
          <p:spPr bwMode="gray">
            <a:xfrm rot="10800000">
              <a:off x="8237224" y="426890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5" name="Freeform: Shape 94">
              <a:extLst>
                <a:ext uri="{FF2B5EF4-FFF2-40B4-BE49-F238E27FC236}">
                  <a16:creationId xmlns:a16="http://schemas.microsoft.com/office/drawing/2014/main" id="{AAF5A0DE-712E-81C1-BCFC-73511C8A88E4}"/>
                </a:ext>
              </a:extLst>
            </p:cNvPr>
            <p:cNvSpPr/>
            <p:nvPr/>
          </p:nvSpPr>
          <p:spPr bwMode="gray">
            <a:xfrm rot="10800000">
              <a:off x="6477003" y="3388798"/>
              <a:ext cx="1760219" cy="880109"/>
            </a:xfrm>
            <a:custGeom>
              <a:avLst/>
              <a:gdLst>
                <a:gd name="connsiteX0" fmla="*/ 440054 w 1760219"/>
                <a:gd name="connsiteY0" fmla="*/ 0 h 880109"/>
                <a:gd name="connsiteX1" fmla="*/ 1760219 w 1760219"/>
                <a:gd name="connsiteY1" fmla="*/ 0 h 880109"/>
                <a:gd name="connsiteX2" fmla="*/ 1760219 w 1760219"/>
                <a:gd name="connsiteY2" fmla="*/ 880109 h 880109"/>
                <a:gd name="connsiteX3" fmla="*/ 440054 w 1760219"/>
                <a:gd name="connsiteY3" fmla="*/ 880109 h 880109"/>
                <a:gd name="connsiteX4" fmla="*/ 0 w 1760219"/>
                <a:gd name="connsiteY4" fmla="*/ 440055 h 880109"/>
                <a:gd name="connsiteX5" fmla="*/ 0 w 1760219"/>
                <a:gd name="connsiteY5" fmla="*/ 440054 h 880109"/>
                <a:gd name="connsiteX6" fmla="*/ 440054 w 176021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60219" h="880109">
                  <a:moveTo>
                    <a:pt x="440054" y="0"/>
                  </a:moveTo>
                  <a:lnTo>
                    <a:pt x="1760219" y="0"/>
                  </a:lnTo>
                  <a:lnTo>
                    <a:pt x="1760219" y="880109"/>
                  </a:lnTo>
                  <a:lnTo>
                    <a:pt x="440054" y="880109"/>
                  </a:lnTo>
                  <a:cubicBezTo>
                    <a:pt x="197182" y="880109"/>
                    <a:pt x="0" y="682928"/>
                    <a:pt x="0" y="440055"/>
                  </a:cubicBezTo>
                  <a:lnTo>
                    <a:pt x="0" y="440054"/>
                  </a:lnTo>
                  <a:cubicBezTo>
                    <a:pt x="0" y="197182"/>
                    <a:pt x="197182" y="0"/>
                    <a:pt x="440054" y="0"/>
                  </a:cubicBezTo>
                  <a:close/>
                </a:path>
              </a:pathLst>
            </a:custGeom>
            <a:solidFill>
              <a:srgbClr val="F9F3D9"/>
            </a:solidFill>
            <a:ln w="6350" cap="flat">
              <a:solidFill>
                <a:schemeClr val="tx2"/>
              </a:solidFill>
              <a:prstDash val="solid"/>
              <a:miter/>
            </a:ln>
          </p:spPr>
          <p:txBody>
            <a:bodyPr rtlCol="0" anchor="ctr"/>
            <a:lstStyle/>
            <a:p>
              <a:endParaRPr lang="en-US" dirty="0"/>
            </a:p>
          </p:txBody>
        </p:sp>
        <p:sp>
          <p:nvSpPr>
            <p:cNvPr id="96" name="Freeform: Shape 95">
              <a:extLst>
                <a:ext uri="{FF2B5EF4-FFF2-40B4-BE49-F238E27FC236}">
                  <a16:creationId xmlns:a16="http://schemas.microsoft.com/office/drawing/2014/main" id="{3FC39535-9FEF-A19F-7D19-F9F60CE84E05}"/>
                </a:ext>
              </a:extLst>
            </p:cNvPr>
            <p:cNvSpPr/>
            <p:nvPr/>
          </p:nvSpPr>
          <p:spPr bwMode="gray">
            <a:xfrm rot="10800000">
              <a:off x="6477003" y="4268907"/>
              <a:ext cx="1760219" cy="880109"/>
            </a:xfrm>
            <a:custGeom>
              <a:avLst/>
              <a:gdLst>
                <a:gd name="connsiteX0" fmla="*/ 0 w 1760219"/>
                <a:gd name="connsiteY0" fmla="*/ 0 h 880109"/>
                <a:gd name="connsiteX1" fmla="*/ 1760220 w 1760219"/>
                <a:gd name="connsiteY1" fmla="*/ 0 h 880109"/>
                <a:gd name="connsiteX2" fmla="*/ 1760220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20" y="0"/>
                  </a:lnTo>
                  <a:lnTo>
                    <a:pt x="1760220" y="880109"/>
                  </a:lnTo>
                  <a:lnTo>
                    <a:pt x="0" y="880109"/>
                  </a:lnTo>
                  <a:close/>
                </a:path>
              </a:pathLst>
            </a:custGeom>
            <a:solidFill>
              <a:srgbClr val="F9F3D9"/>
            </a:solidFill>
            <a:ln w="6350" cap="flat">
              <a:solidFill>
                <a:schemeClr val="tx2"/>
              </a:solidFill>
              <a:prstDash val="solid"/>
              <a:miter/>
            </a:ln>
          </p:spPr>
          <p:txBody>
            <a:bodyPr rtlCol="0" anchor="ctr"/>
            <a:lstStyle/>
            <a:p>
              <a:endParaRPr lang="en-US" dirty="0"/>
            </a:p>
          </p:txBody>
        </p:sp>
      </p:grpSp>
    </p:spTree>
    <p:extLst>
      <p:ext uri="{BB962C8B-B14F-4D97-AF65-F5344CB8AC3E}">
        <p14:creationId xmlns:p14="http://schemas.microsoft.com/office/powerpoint/2010/main" val="4044085111"/>
      </p:ext>
    </p:extLst>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6F35E43-2AB2-8DDE-13F6-EBF936B64C3E}"/>
              </a:ext>
            </a:extLst>
          </p:cNvPr>
          <p:cNvSpPr>
            <a:spLocks noGrp="1"/>
          </p:cNvSpPr>
          <p:nvPr>
            <p:ph type="title"/>
          </p:nvPr>
        </p:nvSpPr>
        <p:spPr/>
        <p:txBody>
          <a:bodyPr/>
          <a:lstStyle>
            <a:lvl1pPr>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dirty="0"/>
              <a:t>Click to edit Master title style</a:t>
            </a:r>
          </a:p>
        </p:txBody>
      </p:sp>
      <p:sp>
        <p:nvSpPr>
          <p:cNvPr id="4" name="Content Placeholder 3">
            <a:extLst>
              <a:ext uri="{FF2B5EF4-FFF2-40B4-BE49-F238E27FC236}">
                <a16:creationId xmlns:a16="http://schemas.microsoft.com/office/drawing/2014/main" id="{EC86E5CF-47A3-FCA8-5920-D57E5FF4A22D}"/>
              </a:ext>
            </a:extLst>
          </p:cNvPr>
          <p:cNvSpPr>
            <a:spLocks noGrp="1"/>
          </p:cNvSpPr>
          <p:nvPr>
            <p:ph sz="quarter" idx="13"/>
          </p:nvPr>
        </p:nvSpPr>
        <p:spPr>
          <a:xfrm>
            <a:off x="231775" y="1335024"/>
            <a:ext cx="11739563" cy="4762500"/>
          </a:xfrm>
          <a:prstGeom prst="rect">
            <a:avLst/>
          </a:prstGeom>
        </p:spPr>
        <p:txBody>
          <a:bodyPr lIns="0" tIns="0" rIns="0"/>
          <a:lstStyle>
            <a:lvl1pPr>
              <a:lnSpc>
                <a:spcPct val="100000"/>
              </a:lnSpc>
              <a:spcBef>
                <a:spcPts val="1000"/>
              </a:spcBef>
              <a:spcAft>
                <a:spcPts val="700"/>
              </a:spcAft>
              <a:defRPr/>
            </a:lvl1pPr>
            <a:lvl3pPr>
              <a:lnSpc>
                <a:spcPct val="100000"/>
              </a:lnSpc>
              <a:spcBef>
                <a:spcPts val="1000"/>
              </a:spcBef>
              <a:spcAft>
                <a:spcPts val="700"/>
              </a:spcAft>
              <a:defRPr sz="2200"/>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2" name="Content Placeholder 25">
            <a:extLst>
              <a:ext uri="{FF2B5EF4-FFF2-40B4-BE49-F238E27FC236}">
                <a16:creationId xmlns:a16="http://schemas.microsoft.com/office/drawing/2014/main" id="{7FC6F2BA-FD35-F5AC-BEFE-69C1A5ACB1B2}"/>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dirty="0">
                <a:latin typeface="Poppins" pitchFamily="2" charset="77"/>
                <a:cs typeface="Poppins" pitchFamily="2" charset="77"/>
              </a:rPr>
              <a:t>References 10px (1.0 Line Spacing)</a:t>
            </a:r>
            <a:br>
              <a:rPr lang="en-US" altLang="en-US" sz="1000" b="0" dirty="0">
                <a:latin typeface="Poppins" pitchFamily="2" charset="77"/>
                <a:cs typeface="Poppins" pitchFamily="2" charset="77"/>
              </a:rPr>
            </a:br>
            <a:r>
              <a:rPr lang="en-US" altLang="en-US" sz="1000" b="0" dirty="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27729282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AC00FE2F-64A2-0B92-CF57-585A0A2026F6}"/>
              </a:ext>
            </a:extLst>
          </p:cNvPr>
          <p:cNvSpPr>
            <a:spLocks noGrp="1"/>
          </p:cNvSpPr>
          <p:nvPr>
            <p:ph idx="1"/>
          </p:nvPr>
        </p:nvSpPr>
        <p:spPr>
          <a:xfrm>
            <a:off x="231078" y="1335024"/>
            <a:ext cx="5644122" cy="4754880"/>
          </a:xfrm>
          <a:prstGeom prst="rect">
            <a:avLst/>
          </a:prstGeom>
        </p:spPr>
        <p:txBody>
          <a:bodyPr vert="horz" lIns="0" tIns="0" rIns="0" bIns="0" rtlCol="0">
            <a:noAutofit/>
          </a:bodyPr>
          <a:lstStyle>
            <a:lvl1pPr>
              <a:lnSpc>
                <a:spcPct val="100000"/>
              </a:lnSpc>
              <a:spcBef>
                <a:spcPts val="1000"/>
              </a:spcBef>
              <a:spcAft>
                <a:spcPts val="700"/>
              </a:spcAft>
              <a:defRPr/>
            </a:lvl1pPr>
            <a:lvl3pPr>
              <a:lnSpc>
                <a:spcPct val="100000"/>
              </a:lnSpc>
              <a:spcBef>
                <a:spcPts val="1000"/>
              </a:spcBef>
              <a:spcAft>
                <a:spcPts val="700"/>
              </a:spcAft>
              <a:defRPr sz="2200"/>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9" name="Text Placeholder 2">
            <a:extLst>
              <a:ext uri="{FF2B5EF4-FFF2-40B4-BE49-F238E27FC236}">
                <a16:creationId xmlns:a16="http://schemas.microsoft.com/office/drawing/2014/main" id="{3318B1CC-E51B-F302-EC27-AF82B0946833}"/>
              </a:ext>
            </a:extLst>
          </p:cNvPr>
          <p:cNvSpPr>
            <a:spLocks noGrp="1"/>
          </p:cNvSpPr>
          <p:nvPr>
            <p:ph idx="13"/>
          </p:nvPr>
        </p:nvSpPr>
        <p:spPr>
          <a:xfrm>
            <a:off x="6327216" y="1335810"/>
            <a:ext cx="5644122" cy="4754880"/>
          </a:xfrm>
          <a:prstGeom prst="rect">
            <a:avLst/>
          </a:prstGeom>
        </p:spPr>
        <p:txBody>
          <a:bodyPr vert="horz" lIns="0" tIns="0" rIns="0" bIns="0" rtlCol="0">
            <a:noAutofit/>
          </a:bodyPr>
          <a:lstStyle>
            <a:lvl1pPr>
              <a:lnSpc>
                <a:spcPct val="100000"/>
              </a:lnSpc>
              <a:spcBef>
                <a:spcPts val="1000"/>
              </a:spcBef>
              <a:spcAft>
                <a:spcPts val="700"/>
              </a:spcAft>
              <a:defRPr/>
            </a:lvl1pPr>
            <a:lvl3pPr>
              <a:lnSpc>
                <a:spcPct val="100000"/>
              </a:lnSpc>
              <a:spcBef>
                <a:spcPts val="1000"/>
              </a:spcBef>
              <a:spcAft>
                <a:spcPts val="700"/>
              </a:spcAft>
              <a:defRPr/>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3" name="Title 2">
            <a:extLst>
              <a:ext uri="{FF2B5EF4-FFF2-40B4-BE49-F238E27FC236}">
                <a16:creationId xmlns:a16="http://schemas.microsoft.com/office/drawing/2014/main" id="{7EB6E2BD-5D36-8ED0-EDB6-90956D53C885}"/>
              </a:ext>
            </a:extLst>
          </p:cNvPr>
          <p:cNvSpPr>
            <a:spLocks noGrp="1"/>
          </p:cNvSpPr>
          <p:nvPr>
            <p:ph type="title"/>
          </p:nvPr>
        </p:nvSpPr>
        <p:spPr/>
        <p:txBody>
          <a:bodyPr vert="horz" lIns="0" tIns="0" rIns="0" bIns="0" rtlCol="0" anchor="ctr" anchorCtr="0">
            <a:spAutoFit/>
          </a:bodyPr>
          <a:lstStyle>
            <a:lvl1pPr>
              <a:defRPr lang="en-US" dirty="0"/>
            </a:lvl1pPr>
          </a:lstStyle>
          <a:p>
            <a:pPr lvl="0"/>
            <a:r>
              <a:rPr lang="en-US" dirty="0"/>
              <a:t>Click to edit Master title style</a:t>
            </a:r>
          </a:p>
        </p:txBody>
      </p:sp>
      <p:sp>
        <p:nvSpPr>
          <p:cNvPr id="4" name="Content Placeholder 25">
            <a:extLst>
              <a:ext uri="{FF2B5EF4-FFF2-40B4-BE49-F238E27FC236}">
                <a16:creationId xmlns:a16="http://schemas.microsoft.com/office/drawing/2014/main" id="{F243B70D-DAB7-B6CA-71ED-CFE6419D473F}"/>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dirty="0">
                <a:latin typeface="Poppins" pitchFamily="2" charset="77"/>
                <a:cs typeface="Poppins" pitchFamily="2" charset="77"/>
              </a:rPr>
              <a:t>References 10px (1.0 Line Spacing)</a:t>
            </a:r>
            <a:br>
              <a:rPr lang="en-US" altLang="en-US" sz="1000" b="0" dirty="0">
                <a:latin typeface="Poppins" pitchFamily="2" charset="77"/>
                <a:cs typeface="Poppins" pitchFamily="2" charset="77"/>
              </a:rPr>
            </a:br>
            <a:r>
              <a:rPr lang="en-US" altLang="en-US" sz="1000" b="0" dirty="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1288670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AC00FE2F-64A2-0B92-CF57-585A0A2026F6}"/>
              </a:ext>
            </a:extLst>
          </p:cNvPr>
          <p:cNvSpPr>
            <a:spLocks noGrp="1"/>
          </p:cNvSpPr>
          <p:nvPr>
            <p:ph idx="1"/>
          </p:nvPr>
        </p:nvSpPr>
        <p:spPr>
          <a:xfrm>
            <a:off x="231078" y="1335810"/>
            <a:ext cx="5644122" cy="4754880"/>
          </a:xfrm>
          <a:prstGeom prst="rect">
            <a:avLst/>
          </a:prstGeom>
        </p:spPr>
        <p:txBody>
          <a:bodyPr vert="horz" lIns="0" tIns="0" rIns="0" bIns="0" rtlCol="0">
            <a:noAutofit/>
          </a:bodyPr>
          <a:lstStyle>
            <a:lvl1pPr>
              <a:lnSpc>
                <a:spcPct val="100000"/>
              </a:lnSpc>
              <a:spcBef>
                <a:spcPts val="1000"/>
              </a:spcBef>
              <a:spcAft>
                <a:spcPts val="700"/>
              </a:spcAft>
              <a:defRPr/>
            </a:lvl1pPr>
            <a:lvl3pPr>
              <a:lnSpc>
                <a:spcPct val="100000"/>
              </a:lnSpc>
              <a:spcBef>
                <a:spcPts val="1000"/>
              </a:spcBef>
              <a:spcAft>
                <a:spcPts val="700"/>
              </a:spcAft>
              <a:defRPr sz="2200"/>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a:t>Click to edit Master text styles</a:t>
            </a:r>
          </a:p>
          <a:p>
            <a:pPr lvl="2"/>
            <a:r>
              <a:rPr lang="en-US"/>
              <a:t>Second level</a:t>
            </a:r>
          </a:p>
          <a:p>
            <a:pPr lvl="3"/>
            <a:r>
              <a:rPr lang="en-US"/>
              <a:t>Third level</a:t>
            </a:r>
          </a:p>
          <a:p>
            <a:pPr lvl="4"/>
            <a:r>
              <a:rPr lang="en-US"/>
              <a:t>Fourth level</a:t>
            </a:r>
          </a:p>
        </p:txBody>
      </p:sp>
      <p:sp>
        <p:nvSpPr>
          <p:cNvPr id="9" name="Text Placeholder 2">
            <a:extLst>
              <a:ext uri="{FF2B5EF4-FFF2-40B4-BE49-F238E27FC236}">
                <a16:creationId xmlns:a16="http://schemas.microsoft.com/office/drawing/2014/main" id="{3318B1CC-E51B-F302-EC27-AF82B0946833}"/>
              </a:ext>
            </a:extLst>
          </p:cNvPr>
          <p:cNvSpPr>
            <a:spLocks noGrp="1"/>
          </p:cNvSpPr>
          <p:nvPr>
            <p:ph idx="13"/>
          </p:nvPr>
        </p:nvSpPr>
        <p:spPr>
          <a:xfrm>
            <a:off x="6327216" y="1335810"/>
            <a:ext cx="5644122" cy="4754880"/>
          </a:xfrm>
          <a:prstGeom prst="rect">
            <a:avLst/>
          </a:prstGeom>
        </p:spPr>
        <p:txBody>
          <a:bodyPr vert="horz" lIns="0" tIns="0" rIns="0" bIns="0" rtlCol="0">
            <a:noAutofit/>
          </a:bodyPr>
          <a:lstStyle>
            <a:lvl1pPr>
              <a:lnSpc>
                <a:spcPct val="100000"/>
              </a:lnSpc>
              <a:spcBef>
                <a:spcPts val="1000"/>
              </a:spcBef>
              <a:spcAft>
                <a:spcPts val="700"/>
              </a:spcAft>
              <a:defRPr/>
            </a:lvl1pPr>
            <a:lvl3pPr>
              <a:lnSpc>
                <a:spcPct val="100000"/>
              </a:lnSpc>
              <a:spcBef>
                <a:spcPts val="1000"/>
              </a:spcBef>
              <a:spcAft>
                <a:spcPts val="700"/>
              </a:spcAft>
              <a:defRPr sz="2200"/>
            </a:lvl3pPr>
            <a:lvl4pPr>
              <a:lnSpc>
                <a:spcPct val="100000"/>
              </a:lnSpc>
              <a:spcBef>
                <a:spcPts val="1000"/>
              </a:spcBef>
              <a:spcAft>
                <a:spcPts val="700"/>
              </a:spcAft>
              <a:defRPr/>
            </a:lvl4pPr>
            <a:lvl5pPr>
              <a:lnSpc>
                <a:spcPct val="100000"/>
              </a:lnSpc>
              <a:spcBef>
                <a:spcPts val="1000"/>
              </a:spcBef>
              <a:spcAft>
                <a:spcPts val="700"/>
              </a:spcAft>
              <a:defRPr/>
            </a:lvl5pPr>
          </a:lstStyle>
          <a:p>
            <a:pPr lvl="0"/>
            <a:r>
              <a:rPr lang="en-US"/>
              <a:t>Click to edit Master text styles</a:t>
            </a:r>
          </a:p>
          <a:p>
            <a:pPr lvl="2"/>
            <a:r>
              <a:rPr lang="en-US"/>
              <a:t>Second level</a:t>
            </a:r>
          </a:p>
          <a:p>
            <a:pPr lvl="3"/>
            <a:r>
              <a:rPr lang="en-US"/>
              <a:t>Third level</a:t>
            </a:r>
          </a:p>
          <a:p>
            <a:pPr lvl="4"/>
            <a:r>
              <a:rPr lang="en-US"/>
              <a:t>Fourth level</a:t>
            </a:r>
          </a:p>
          <a:p>
            <a:pPr marL="1200150" lvl="4" indent="-285750">
              <a:buFont typeface="Calibri" panose="020F0502020204030204" pitchFamily="34" charset="0"/>
              <a:buChar char="─"/>
            </a:pPr>
            <a:endParaRPr lang="en-US" altLang="en-US"/>
          </a:p>
        </p:txBody>
      </p:sp>
      <p:sp>
        <p:nvSpPr>
          <p:cNvPr id="3" name="Title 2">
            <a:extLst>
              <a:ext uri="{FF2B5EF4-FFF2-40B4-BE49-F238E27FC236}">
                <a16:creationId xmlns:a16="http://schemas.microsoft.com/office/drawing/2014/main" id="{7EB6E2BD-5D36-8ED0-EDB6-90956D53C885}"/>
              </a:ext>
            </a:extLst>
          </p:cNvPr>
          <p:cNvSpPr>
            <a:spLocks noGrp="1"/>
          </p:cNvSpPr>
          <p:nvPr>
            <p:ph type="title"/>
          </p:nvPr>
        </p:nvSpPr>
        <p:spPr/>
        <p:txBody>
          <a:bodyPr/>
          <a:lstStyle>
            <a:lvl1pPr>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a:t>Click to edit Master title style</a:t>
            </a:r>
          </a:p>
        </p:txBody>
      </p:sp>
      <p:sp>
        <p:nvSpPr>
          <p:cNvPr id="4" name="Content Placeholder 25">
            <a:extLst>
              <a:ext uri="{FF2B5EF4-FFF2-40B4-BE49-F238E27FC236}">
                <a16:creationId xmlns:a16="http://schemas.microsoft.com/office/drawing/2014/main" id="{A09A399A-46DD-8D8A-E8DD-5E4FD45708B1}"/>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a:latin typeface="Poppins" pitchFamily="2" charset="77"/>
                <a:cs typeface="Poppins" pitchFamily="2" charset="77"/>
              </a:rPr>
              <a:t>References 10px (1.0 Line Spacing)</a:t>
            </a:r>
            <a:br>
              <a:rPr lang="en-US" altLang="en-US" sz="1000" b="0">
                <a:latin typeface="Poppins" pitchFamily="2" charset="77"/>
                <a:cs typeface="Poppins" pitchFamily="2" charset="77"/>
              </a:rPr>
            </a:br>
            <a:r>
              <a:rPr lang="en-US" altLang="en-US" sz="1000" b="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91365883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itle Sid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77E1A-9D3F-45A6-B321-84A1AE671625}"/>
              </a:ext>
            </a:extLst>
          </p:cNvPr>
          <p:cNvSpPr>
            <a:spLocks noGrp="1"/>
          </p:cNvSpPr>
          <p:nvPr>
            <p:ph type="title"/>
          </p:nvPr>
        </p:nvSpPr>
        <p:spPr>
          <a:xfrm>
            <a:off x="231077" y="1600200"/>
            <a:ext cx="3584177" cy="2462050"/>
          </a:xfrm>
        </p:spPr>
        <p:txBody>
          <a:bodyPr rIns="36576"/>
          <a:lstStyle>
            <a:lvl1pPr>
              <a:lnSpc>
                <a:spcPct val="110000"/>
              </a:lnSpc>
              <a:defRPr sz="3000"/>
            </a:lvl1pPr>
          </a:lstStyle>
          <a:p>
            <a:r>
              <a:rPr lang="en-US" dirty="0"/>
              <a:t>Click to edit Master title style</a:t>
            </a:r>
          </a:p>
        </p:txBody>
      </p:sp>
      <p:sp>
        <p:nvSpPr>
          <p:cNvPr id="8" name="Text Placeholder 7">
            <a:extLst>
              <a:ext uri="{FF2B5EF4-FFF2-40B4-BE49-F238E27FC236}">
                <a16:creationId xmlns:a16="http://schemas.microsoft.com/office/drawing/2014/main" id="{D09074B5-2CCD-AA2E-08C0-6BF706B78284}"/>
              </a:ext>
            </a:extLst>
          </p:cNvPr>
          <p:cNvSpPr>
            <a:spLocks noGrp="1"/>
          </p:cNvSpPr>
          <p:nvPr>
            <p:ph type="body" sz="quarter" idx="13"/>
          </p:nvPr>
        </p:nvSpPr>
        <p:spPr>
          <a:xfrm>
            <a:off x="231078" y="4315876"/>
            <a:ext cx="2941638" cy="1780124"/>
          </a:xfrm>
          <a:prstGeom prst="rect">
            <a:avLst/>
          </a:prstGeom>
        </p:spPr>
        <p:txBody>
          <a:bodyPr rIns="91440"/>
          <a:lstStyle>
            <a:lvl1pPr marL="0" indent="0">
              <a:lnSpc>
                <a:spcPct val="100000"/>
              </a:lnSpc>
              <a:buNone/>
              <a:defRPr sz="1200"/>
            </a:lvl1pPr>
            <a:lvl2pPr marL="231775" indent="-231775">
              <a:lnSpc>
                <a:spcPct val="100000"/>
              </a:lnSpc>
              <a:defRPr lang="en-US" sz="1200" kern="1200" dirty="0" smtClean="0">
                <a:solidFill>
                  <a:schemeClr val="tx1"/>
                </a:solidFill>
                <a:latin typeface="+mn-lt"/>
                <a:ea typeface="+mn-ea"/>
                <a:cs typeface="+mn-cs"/>
              </a:defRPr>
            </a:lvl2pPr>
            <a:lvl3pPr>
              <a:lnSpc>
                <a:spcPct val="100000"/>
              </a:lnSpc>
              <a:defRPr sz="1200"/>
            </a:lvl3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0DA92B2D-0E0D-0F23-9E0B-DE83A0727FF1}"/>
              </a:ext>
            </a:extLst>
          </p:cNvPr>
          <p:cNvSpPr>
            <a:spLocks noGrp="1"/>
          </p:cNvSpPr>
          <p:nvPr>
            <p:ph idx="1" hasCustomPrompt="1"/>
          </p:nvPr>
        </p:nvSpPr>
        <p:spPr>
          <a:xfrm>
            <a:off x="4964035" y="2249392"/>
            <a:ext cx="6858000" cy="3016291"/>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09153358"/>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Side and Content Si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77E1A-9D3F-45A6-B321-84A1AE671625}"/>
              </a:ext>
            </a:extLst>
          </p:cNvPr>
          <p:cNvSpPr>
            <a:spLocks noGrp="1"/>
          </p:cNvSpPr>
          <p:nvPr>
            <p:ph type="title"/>
          </p:nvPr>
        </p:nvSpPr>
        <p:spPr>
          <a:xfrm>
            <a:off x="231077" y="1600200"/>
            <a:ext cx="3584177" cy="2468880"/>
          </a:xfrm>
        </p:spPr>
        <p:txBody>
          <a:bodyPr rIns="36576"/>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D09074B5-2CCD-AA2E-08C0-6BF706B78284}"/>
              </a:ext>
            </a:extLst>
          </p:cNvPr>
          <p:cNvSpPr>
            <a:spLocks noGrp="1"/>
          </p:cNvSpPr>
          <p:nvPr>
            <p:ph type="body" sz="quarter" idx="13"/>
          </p:nvPr>
        </p:nvSpPr>
        <p:spPr>
          <a:xfrm>
            <a:off x="231078" y="4315877"/>
            <a:ext cx="2941638" cy="1780123"/>
          </a:xfrm>
          <a:prstGeom prst="rect">
            <a:avLst/>
          </a:prstGeom>
        </p:spPr>
        <p:txBody>
          <a:bodyPr rIns="91440"/>
          <a:lstStyle>
            <a:lvl1pPr marL="0" indent="0">
              <a:lnSpc>
                <a:spcPct val="100000"/>
              </a:lnSpc>
              <a:buNone/>
              <a:defRPr sz="1200"/>
            </a:lvl1pPr>
            <a:lvl2pPr marL="227013" indent="-227013">
              <a:lnSpc>
                <a:spcPct val="100000"/>
              </a:lnSpc>
              <a:defRPr sz="1200"/>
            </a:lvl2pPr>
            <a:lvl3pPr>
              <a:lnSpc>
                <a:spcPct val="100000"/>
              </a:lnSpc>
              <a:defRPr sz="1200"/>
            </a:lvl3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0DA92B2D-0E0D-0F23-9E0B-DE83A0727FF1}"/>
              </a:ext>
            </a:extLst>
          </p:cNvPr>
          <p:cNvSpPr>
            <a:spLocks noGrp="1"/>
          </p:cNvSpPr>
          <p:nvPr>
            <p:ph idx="1" hasCustomPrompt="1"/>
          </p:nvPr>
        </p:nvSpPr>
        <p:spPr>
          <a:xfrm>
            <a:off x="4964035" y="2249393"/>
            <a:ext cx="2242008" cy="1371600"/>
          </a:xfrm>
          <a:prstGeom prst="rect">
            <a:avLst/>
          </a:prstGeom>
        </p:spPr>
        <p:txBody>
          <a:bodyPr/>
          <a:lstStyle>
            <a:lvl1pPr>
              <a:spcAft>
                <a:spcPts val="0"/>
              </a:spcAft>
              <a:defRPr sz="2800">
                <a:latin typeface="Poppins Light" panose="00000400000000000000" pitchFamily="2" charset="0"/>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710DF8A7-F4B0-04BE-FE0E-99CE43BCD2B0}"/>
              </a:ext>
            </a:extLst>
          </p:cNvPr>
          <p:cNvSpPr>
            <a:spLocks noGrp="1"/>
          </p:cNvSpPr>
          <p:nvPr>
            <p:ph idx="14" hasCustomPrompt="1"/>
          </p:nvPr>
        </p:nvSpPr>
        <p:spPr>
          <a:xfrm>
            <a:off x="7315200" y="2249393"/>
            <a:ext cx="2242008"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1" name="Content Placeholder 2">
            <a:extLst>
              <a:ext uri="{FF2B5EF4-FFF2-40B4-BE49-F238E27FC236}">
                <a16:creationId xmlns:a16="http://schemas.microsoft.com/office/drawing/2014/main" id="{4392FAA5-17AD-4C10-BF2B-C62C39174BEE}"/>
              </a:ext>
            </a:extLst>
          </p:cNvPr>
          <p:cNvSpPr>
            <a:spLocks noGrp="1"/>
          </p:cNvSpPr>
          <p:nvPr>
            <p:ph idx="15" hasCustomPrompt="1"/>
          </p:nvPr>
        </p:nvSpPr>
        <p:spPr>
          <a:xfrm>
            <a:off x="9718915" y="2249393"/>
            <a:ext cx="2242008"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2" name="Content Placeholder 2">
            <a:extLst>
              <a:ext uri="{FF2B5EF4-FFF2-40B4-BE49-F238E27FC236}">
                <a16:creationId xmlns:a16="http://schemas.microsoft.com/office/drawing/2014/main" id="{C8F5EF31-3AB9-906C-4F68-D86C1816854A}"/>
              </a:ext>
            </a:extLst>
          </p:cNvPr>
          <p:cNvSpPr>
            <a:spLocks noGrp="1"/>
          </p:cNvSpPr>
          <p:nvPr>
            <p:ph idx="16" hasCustomPrompt="1"/>
          </p:nvPr>
        </p:nvSpPr>
        <p:spPr>
          <a:xfrm>
            <a:off x="4963659" y="3894084"/>
            <a:ext cx="2252423"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3" name="Content Placeholder 2">
            <a:extLst>
              <a:ext uri="{FF2B5EF4-FFF2-40B4-BE49-F238E27FC236}">
                <a16:creationId xmlns:a16="http://schemas.microsoft.com/office/drawing/2014/main" id="{3B4D3F5B-C5DE-0117-B8B0-1EEE71B0C5AF}"/>
              </a:ext>
            </a:extLst>
          </p:cNvPr>
          <p:cNvSpPr>
            <a:spLocks noGrp="1"/>
          </p:cNvSpPr>
          <p:nvPr>
            <p:ph idx="17" hasCustomPrompt="1"/>
          </p:nvPr>
        </p:nvSpPr>
        <p:spPr>
          <a:xfrm>
            <a:off x="7315199" y="3894084"/>
            <a:ext cx="2252423"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a:extLst>
              <a:ext uri="{FF2B5EF4-FFF2-40B4-BE49-F238E27FC236}">
                <a16:creationId xmlns:a16="http://schemas.microsoft.com/office/drawing/2014/main" id="{9F09A0AC-A63F-CB62-FDDB-F000E3FA55E6}"/>
              </a:ext>
            </a:extLst>
          </p:cNvPr>
          <p:cNvSpPr>
            <a:spLocks noGrp="1"/>
          </p:cNvSpPr>
          <p:nvPr>
            <p:ph idx="18" hasCustomPrompt="1"/>
          </p:nvPr>
        </p:nvSpPr>
        <p:spPr>
          <a:xfrm>
            <a:off x="9718914" y="3894084"/>
            <a:ext cx="2252423" cy="1371600"/>
          </a:xfrm>
          <a:prstGeom prst="rect">
            <a:avLst/>
          </a:prstGeo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7215584"/>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Title Side Only">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D15C742-79CF-3831-919D-328A98C5B5DE}"/>
              </a:ext>
            </a:extLst>
          </p:cNvPr>
          <p:cNvSpPr>
            <a:spLocks noGrp="1"/>
          </p:cNvSpPr>
          <p:nvPr>
            <p:ph type="title"/>
          </p:nvPr>
        </p:nvSpPr>
        <p:spPr>
          <a:xfrm>
            <a:off x="231078" y="1600200"/>
            <a:ext cx="2942886" cy="2462050"/>
          </a:xfrm>
        </p:spPr>
        <p:txBody>
          <a:bodyPr rIns="0"/>
          <a:lstStyle>
            <a:lvl1pPr>
              <a:lnSpc>
                <a:spcPct val="110000"/>
              </a:lnSpc>
              <a:defRPr sz="3000"/>
            </a:lvl1pPr>
          </a:lstStyle>
          <a:p>
            <a:r>
              <a:rPr lang="en-US" dirty="0"/>
              <a:t>Click to edit Master title style</a:t>
            </a:r>
          </a:p>
        </p:txBody>
      </p:sp>
      <p:sp>
        <p:nvSpPr>
          <p:cNvPr id="8" name="Text Placeholder 7">
            <a:extLst>
              <a:ext uri="{FF2B5EF4-FFF2-40B4-BE49-F238E27FC236}">
                <a16:creationId xmlns:a16="http://schemas.microsoft.com/office/drawing/2014/main" id="{1FF39629-31A3-FC61-B6BA-74F8B32333BF}"/>
              </a:ext>
            </a:extLst>
          </p:cNvPr>
          <p:cNvSpPr>
            <a:spLocks noGrp="1"/>
          </p:cNvSpPr>
          <p:nvPr>
            <p:ph type="body" sz="quarter" idx="13"/>
          </p:nvPr>
        </p:nvSpPr>
        <p:spPr>
          <a:xfrm>
            <a:off x="231078" y="4315876"/>
            <a:ext cx="2941638" cy="1780124"/>
          </a:xfrm>
          <a:prstGeom prst="rect">
            <a:avLst/>
          </a:prstGeom>
        </p:spPr>
        <p:txBody>
          <a:bodyPr rIns="91440"/>
          <a:lstStyle>
            <a:lvl1pPr marL="0" indent="0">
              <a:lnSpc>
                <a:spcPct val="100000"/>
              </a:lnSpc>
              <a:buNone/>
              <a:defRPr sz="1200"/>
            </a:lvl1pPr>
            <a:lvl2pPr marL="0" indent="0">
              <a:lnSpc>
                <a:spcPct val="100000"/>
              </a:lnSpc>
              <a:buNone/>
              <a:defRPr lang="en-US" sz="1200" kern="1200" dirty="0" smtClean="0">
                <a:solidFill>
                  <a:schemeClr val="tx1"/>
                </a:solidFill>
                <a:latin typeface="+mn-lt"/>
                <a:ea typeface="+mn-ea"/>
                <a:cs typeface="+mn-cs"/>
              </a:defRPr>
            </a:lvl2pPr>
            <a:lvl3pPr>
              <a:lnSpc>
                <a:spcPct val="100000"/>
              </a:lnSpc>
              <a:defRPr lang="en-US" sz="1200" kern="1200" dirty="0" smtClean="0">
                <a:solidFill>
                  <a:schemeClr val="tx1"/>
                </a:solidFill>
                <a:latin typeface="+mn-lt"/>
                <a:ea typeface="+mn-ea"/>
                <a:cs typeface="+mn-cs"/>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1947551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Title Side and Content Two">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D15C742-79CF-3831-919D-328A98C5B5DE}"/>
              </a:ext>
            </a:extLst>
          </p:cNvPr>
          <p:cNvSpPr>
            <a:spLocks noGrp="1"/>
          </p:cNvSpPr>
          <p:nvPr>
            <p:ph type="title"/>
          </p:nvPr>
        </p:nvSpPr>
        <p:spPr>
          <a:xfrm>
            <a:off x="231078" y="1051560"/>
            <a:ext cx="2942886" cy="1063713"/>
          </a:xfrm>
        </p:spPr>
        <p:txBody>
          <a:bodyPr rIns="0"/>
          <a:lstStyle>
            <a:lvl1pPr>
              <a:lnSpc>
                <a:spcPct val="110000"/>
              </a:lnSpc>
              <a:defRPr sz="3000"/>
            </a:lvl1pPr>
          </a:lstStyle>
          <a:p>
            <a:r>
              <a:rPr lang="en-US" dirty="0"/>
              <a:t>Click to edit Master title style</a:t>
            </a:r>
          </a:p>
        </p:txBody>
      </p:sp>
      <p:sp>
        <p:nvSpPr>
          <p:cNvPr id="8" name="Text Placeholder 7">
            <a:extLst>
              <a:ext uri="{FF2B5EF4-FFF2-40B4-BE49-F238E27FC236}">
                <a16:creationId xmlns:a16="http://schemas.microsoft.com/office/drawing/2014/main" id="{1FF39629-31A3-FC61-B6BA-74F8B32333BF}"/>
              </a:ext>
            </a:extLst>
          </p:cNvPr>
          <p:cNvSpPr>
            <a:spLocks noGrp="1"/>
          </p:cNvSpPr>
          <p:nvPr>
            <p:ph type="body" sz="quarter" idx="13"/>
          </p:nvPr>
        </p:nvSpPr>
        <p:spPr>
          <a:xfrm>
            <a:off x="231076" y="2275637"/>
            <a:ext cx="2103120" cy="1188720"/>
          </a:xfrm>
          <a:prstGeom prst="rect">
            <a:avLst/>
          </a:prstGeom>
        </p:spPr>
        <p:txBody>
          <a:bodyPr rIns="91440"/>
          <a:lstStyle>
            <a:lvl1pPr marL="0" indent="0">
              <a:lnSpc>
                <a:spcPct val="100000"/>
              </a:lnSpc>
              <a:buNone/>
              <a:defRPr sz="1200"/>
            </a:lvl1pPr>
            <a:lvl2pPr marL="0" indent="0">
              <a:lnSpc>
                <a:spcPct val="100000"/>
              </a:lnSpc>
              <a:buNone/>
              <a:defRPr lang="en-US" sz="1400" kern="1200" dirty="0" smtClean="0">
                <a:solidFill>
                  <a:schemeClr val="tx1"/>
                </a:solidFill>
                <a:latin typeface="+mn-lt"/>
                <a:ea typeface="+mn-ea"/>
                <a:cs typeface="+mn-cs"/>
              </a:defRPr>
            </a:lvl2pPr>
            <a:lvl3pPr>
              <a:lnSpc>
                <a:spcPct val="100000"/>
              </a:lnSpc>
              <a:defRPr lang="en-US" sz="1400" kern="1200" dirty="0" smtClean="0">
                <a:solidFill>
                  <a:schemeClr val="tx1"/>
                </a:solidFill>
                <a:latin typeface="+mn-lt"/>
                <a:ea typeface="+mn-ea"/>
                <a:cs typeface="+mn-cs"/>
              </a:defRPr>
            </a:lvl3pPr>
          </a:lstStyle>
          <a:p>
            <a:pPr lvl="0"/>
            <a:r>
              <a:rPr lang="en-US"/>
              <a:t>Click to edit Master text styles</a:t>
            </a:r>
          </a:p>
          <a:p>
            <a:pPr lvl="1"/>
            <a:r>
              <a:rPr lang="en-US"/>
              <a:t>Second level</a:t>
            </a:r>
          </a:p>
          <a:p>
            <a:pPr lvl="2"/>
            <a:r>
              <a:rPr lang="en-US"/>
              <a:t>Third level</a:t>
            </a:r>
          </a:p>
        </p:txBody>
      </p:sp>
      <p:sp>
        <p:nvSpPr>
          <p:cNvPr id="10" name="Text Placeholder 2">
            <a:extLst>
              <a:ext uri="{FF2B5EF4-FFF2-40B4-BE49-F238E27FC236}">
                <a16:creationId xmlns:a16="http://schemas.microsoft.com/office/drawing/2014/main" id="{5C821554-0648-2B5A-B7D5-E085E0B776DB}"/>
              </a:ext>
            </a:extLst>
          </p:cNvPr>
          <p:cNvSpPr>
            <a:spLocks noGrp="1"/>
          </p:cNvSpPr>
          <p:nvPr>
            <p:ph type="body" idx="15" hasCustomPrompt="1"/>
          </p:nvPr>
        </p:nvSpPr>
        <p:spPr>
          <a:xfrm>
            <a:off x="3789778" y="1635213"/>
            <a:ext cx="3474720" cy="457200"/>
          </a:xfrm>
          <a:prstGeom prst="rect">
            <a:avLst/>
          </a:prstGeom>
        </p:spPr>
        <p:txBody>
          <a:bodyPr anchor="t" anchorCtr="0"/>
          <a:lstStyle>
            <a:lvl1pPr marL="0" indent="0">
              <a:buNone/>
              <a:defRPr lang="en-US" sz="1200" b="1" kern="1200" cap="all" spc="220" baseline="0" dirty="0" smtClean="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styles</a:t>
            </a:r>
          </a:p>
        </p:txBody>
      </p:sp>
      <p:sp>
        <p:nvSpPr>
          <p:cNvPr id="11" name="Text Placeholder 4">
            <a:extLst>
              <a:ext uri="{FF2B5EF4-FFF2-40B4-BE49-F238E27FC236}">
                <a16:creationId xmlns:a16="http://schemas.microsoft.com/office/drawing/2014/main" id="{6961B0DA-3841-17BE-67C8-91826EB46F4F}"/>
              </a:ext>
            </a:extLst>
          </p:cNvPr>
          <p:cNvSpPr>
            <a:spLocks noGrp="1"/>
          </p:cNvSpPr>
          <p:nvPr>
            <p:ph type="body" sz="quarter" idx="3" hasCustomPrompt="1"/>
          </p:nvPr>
        </p:nvSpPr>
        <p:spPr>
          <a:xfrm>
            <a:off x="8538963" y="1635213"/>
            <a:ext cx="3474720" cy="457200"/>
          </a:xfrm>
          <a:prstGeom prst="rect">
            <a:avLst/>
          </a:prstGeom>
        </p:spPr>
        <p:txBody>
          <a:bodyPr anchor="t" anchorCtr="0"/>
          <a:lstStyle>
            <a:lvl1pPr marL="0" indent="0">
              <a:buNone/>
              <a:defRPr lang="en-US" sz="1200" b="1" kern="1200" cap="all" spc="220" baseline="0" dirty="0" smtClean="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1000"/>
              </a:spcBef>
              <a:buFont typeface="Arial" panose="020B0604020202020204" pitchFamily="34" charset="0"/>
              <a:buNone/>
            </a:pPr>
            <a:r>
              <a:rPr lang="en-US"/>
              <a:t>Click to edit Master styles</a:t>
            </a:r>
          </a:p>
        </p:txBody>
      </p:sp>
    </p:spTree>
    <p:extLst>
      <p:ext uri="{BB962C8B-B14F-4D97-AF65-F5344CB8AC3E}">
        <p14:creationId xmlns:p14="http://schemas.microsoft.com/office/powerpoint/2010/main" val="11769152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1_Closing -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C9E5-5C0A-43D4-8EC3-3D19A061040A}"/>
              </a:ext>
            </a:extLst>
          </p:cNvPr>
          <p:cNvSpPr>
            <a:spLocks noGrp="1"/>
          </p:cNvSpPr>
          <p:nvPr>
            <p:ph type="ctrTitle" hasCustomPrompt="1"/>
          </p:nvPr>
        </p:nvSpPr>
        <p:spPr>
          <a:xfrm>
            <a:off x="4037216" y="1149678"/>
            <a:ext cx="4184072" cy="893180"/>
          </a:xfrm>
        </p:spPr>
        <p:txBody>
          <a:bodyPr anchor="t" anchorCtr="0">
            <a:noAutofit/>
          </a:bodyPr>
          <a:lstStyle>
            <a:lvl1pPr algn="ctr">
              <a:lnSpc>
                <a:spcPct val="90000"/>
              </a:lnSpc>
              <a:defRPr sz="6600">
                <a:solidFill>
                  <a:schemeClr val="bg2"/>
                </a:solidFill>
              </a:defRPr>
            </a:lvl1pPr>
          </a:lstStyle>
          <a:p>
            <a:r>
              <a:rPr lang="en-US"/>
              <a:t>Thank you.</a:t>
            </a:r>
          </a:p>
        </p:txBody>
      </p:sp>
      <p:sp>
        <p:nvSpPr>
          <p:cNvPr id="3" name="Subtitle 2">
            <a:extLst>
              <a:ext uri="{FF2B5EF4-FFF2-40B4-BE49-F238E27FC236}">
                <a16:creationId xmlns:a16="http://schemas.microsoft.com/office/drawing/2014/main" id="{3585C169-6272-457A-8024-7D541A007B5D}"/>
              </a:ext>
            </a:extLst>
          </p:cNvPr>
          <p:cNvSpPr>
            <a:spLocks noGrp="1"/>
          </p:cNvSpPr>
          <p:nvPr>
            <p:ph type="subTitle" idx="1"/>
          </p:nvPr>
        </p:nvSpPr>
        <p:spPr>
          <a:xfrm>
            <a:off x="228601" y="1716991"/>
            <a:ext cx="3470564" cy="1629251"/>
          </a:xfrm>
          <a:prstGeom prst="rect">
            <a:avLst/>
          </a:prstGeom>
        </p:spPr>
        <p:txBody>
          <a:bodyPr>
            <a:noAutofit/>
          </a:bodyPr>
          <a:lstStyle>
            <a:lvl1pPr marL="0" indent="0" algn="l">
              <a:lnSpc>
                <a:spcPct val="100000"/>
              </a:lnSpc>
              <a:spcBef>
                <a:spcPts val="0"/>
              </a:spcBef>
              <a:buNone/>
              <a:defRPr sz="1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7" name="Straight Connector 6">
            <a:extLst>
              <a:ext uri="{FF2B5EF4-FFF2-40B4-BE49-F238E27FC236}">
                <a16:creationId xmlns:a16="http://schemas.microsoft.com/office/drawing/2014/main" id="{B367EEC6-554F-5007-918F-925B2BA9122F}"/>
              </a:ext>
            </a:extLst>
          </p:cNvPr>
          <p:cNvCxnSpPr/>
          <p:nvPr userDrawn="1"/>
        </p:nvCxnSpPr>
        <p:spPr>
          <a:xfrm>
            <a:off x="228601" y="1377927"/>
            <a:ext cx="3470564"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62F75A0-70A4-4DC7-CCA3-10B329EC2859}"/>
              </a:ext>
              <a:ext uri="{C183D7F6-B498-43B3-948B-1728B52AA6E4}">
                <adec:decorative xmlns:adec="http://schemas.microsoft.com/office/drawing/2017/decorative" val="1"/>
              </a:ext>
            </a:extLst>
          </p:cNvPr>
          <p:cNvGrpSpPr>
            <a:grpSpLocks noChangeAspect="1"/>
          </p:cNvGrpSpPr>
          <p:nvPr userDrawn="1"/>
        </p:nvGrpSpPr>
        <p:grpSpPr bwMode="gray">
          <a:xfrm>
            <a:off x="228600" y="3511756"/>
            <a:ext cx="11704320" cy="2926081"/>
            <a:chOff x="1196340" y="2508687"/>
            <a:chExt cx="10561320" cy="2640331"/>
          </a:xfrm>
          <a:solidFill>
            <a:srgbClr val="1E1E1E"/>
          </a:solidFill>
        </p:grpSpPr>
        <p:sp>
          <p:nvSpPr>
            <p:cNvPr id="8" name="Freeform: Shape 67">
              <a:extLst>
                <a:ext uri="{FF2B5EF4-FFF2-40B4-BE49-F238E27FC236}">
                  <a16:creationId xmlns:a16="http://schemas.microsoft.com/office/drawing/2014/main" id="{E42E3C8F-A535-F031-7531-3F96A58B7113}"/>
                </a:ext>
              </a:extLst>
            </p:cNvPr>
            <p:cNvSpPr/>
            <p:nvPr/>
          </p:nvSpPr>
          <p:spPr bwMode="gray">
            <a:xfrm>
              <a:off x="1196340" y="2508689"/>
              <a:ext cx="880108" cy="880109"/>
            </a:xfrm>
            <a:custGeom>
              <a:avLst/>
              <a:gdLst>
                <a:gd name="connsiteX0" fmla="*/ 880108 w 880108"/>
                <a:gd name="connsiteY0" fmla="*/ 880109 h 880109"/>
                <a:gd name="connsiteX1" fmla="*/ 880108 w 880108"/>
                <a:gd name="connsiteY1" fmla="*/ 880109 h 880109"/>
                <a:gd name="connsiteX2" fmla="*/ 880108 w 880108"/>
                <a:gd name="connsiteY2" fmla="*/ 0 h 880109"/>
                <a:gd name="connsiteX3" fmla="*/ 0 w 880108"/>
                <a:gd name="connsiteY3" fmla="*/ 0 h 880109"/>
                <a:gd name="connsiteX4" fmla="*/ 0 w 880108"/>
                <a:gd name="connsiteY4" fmla="*/ 1 h 880109"/>
                <a:gd name="connsiteX5" fmla="*/ 880108 w 880108"/>
                <a:gd name="connsiteY5" fmla="*/ 880109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880108" y="880109"/>
                  </a:moveTo>
                  <a:lnTo>
                    <a:pt x="880108" y="880109"/>
                  </a:lnTo>
                  <a:cubicBezTo>
                    <a:pt x="880108" y="880109"/>
                    <a:pt x="880108" y="0"/>
                    <a:pt x="880108" y="0"/>
                  </a:cubicBezTo>
                  <a:lnTo>
                    <a:pt x="0" y="0"/>
                  </a:lnTo>
                  <a:cubicBezTo>
                    <a:pt x="0" y="0"/>
                    <a:pt x="0" y="1"/>
                    <a:pt x="0" y="1"/>
                  </a:cubicBezTo>
                  <a:cubicBezTo>
                    <a:pt x="0" y="486071"/>
                    <a:pt x="394038" y="880109"/>
                    <a:pt x="880108" y="880109"/>
                  </a:cubicBezTo>
                  <a:close/>
                </a:path>
              </a:pathLst>
            </a:custGeom>
            <a:grpFill/>
            <a:ln w="6350" cap="flat">
              <a:noFill/>
              <a:prstDash val="solid"/>
              <a:miter/>
            </a:ln>
          </p:spPr>
          <p:txBody>
            <a:bodyPr rtlCol="0" anchor="ctr"/>
            <a:lstStyle/>
            <a:p>
              <a:endParaRPr lang="en-US" dirty="0"/>
            </a:p>
          </p:txBody>
        </p:sp>
        <p:sp>
          <p:nvSpPr>
            <p:cNvPr id="9" name="Freeform: Shape 68">
              <a:extLst>
                <a:ext uri="{FF2B5EF4-FFF2-40B4-BE49-F238E27FC236}">
                  <a16:creationId xmlns:a16="http://schemas.microsoft.com/office/drawing/2014/main" id="{6CD99D30-92CE-FBCD-6FCC-AB2BF8AAEA53}"/>
                </a:ext>
              </a:extLst>
            </p:cNvPr>
            <p:cNvSpPr/>
            <p:nvPr/>
          </p:nvSpPr>
          <p:spPr bwMode="gray">
            <a:xfrm>
              <a:off x="2076450"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10" name="Freeform: Shape 69">
              <a:extLst>
                <a:ext uri="{FF2B5EF4-FFF2-40B4-BE49-F238E27FC236}">
                  <a16:creationId xmlns:a16="http://schemas.microsoft.com/office/drawing/2014/main" id="{4B957C82-91E0-A2BF-23F3-B6723E7F3390}"/>
                </a:ext>
              </a:extLst>
            </p:cNvPr>
            <p:cNvSpPr/>
            <p:nvPr/>
          </p:nvSpPr>
          <p:spPr bwMode="gray">
            <a:xfrm>
              <a:off x="1196340" y="4268907"/>
              <a:ext cx="1760219" cy="880109"/>
            </a:xfrm>
            <a:custGeom>
              <a:avLst/>
              <a:gdLst>
                <a:gd name="connsiteX0" fmla="*/ 0 w 1760219"/>
                <a:gd name="connsiteY0" fmla="*/ 0 h 880109"/>
                <a:gd name="connsiteX1" fmla="*/ 1760219 w 1760219"/>
                <a:gd name="connsiteY1" fmla="*/ 0 h 880109"/>
                <a:gd name="connsiteX2" fmla="*/ 1760219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19" y="0"/>
                  </a:lnTo>
                  <a:lnTo>
                    <a:pt x="1760219" y="880109"/>
                  </a:lnTo>
                  <a:lnTo>
                    <a:pt x="0" y="880109"/>
                  </a:lnTo>
                  <a:close/>
                </a:path>
              </a:pathLst>
            </a:custGeom>
            <a:grpFill/>
            <a:ln w="6350" cap="flat">
              <a:noFill/>
              <a:prstDash val="solid"/>
              <a:miter/>
            </a:ln>
          </p:spPr>
          <p:txBody>
            <a:bodyPr rtlCol="0" anchor="ctr"/>
            <a:lstStyle/>
            <a:p>
              <a:endParaRPr lang="en-US" dirty="0"/>
            </a:p>
          </p:txBody>
        </p:sp>
        <p:sp>
          <p:nvSpPr>
            <p:cNvPr id="11" name="Freeform: Shape 70">
              <a:extLst>
                <a:ext uri="{FF2B5EF4-FFF2-40B4-BE49-F238E27FC236}">
                  <a16:creationId xmlns:a16="http://schemas.microsoft.com/office/drawing/2014/main" id="{1144DE8D-C3A4-08D5-0CC8-37C914FE9E9A}"/>
                </a:ext>
              </a:extLst>
            </p:cNvPr>
            <p:cNvSpPr/>
            <p:nvPr/>
          </p:nvSpPr>
          <p:spPr bwMode="gray">
            <a:xfrm>
              <a:off x="1196340"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2" name="Freeform: Shape 71">
              <a:extLst>
                <a:ext uri="{FF2B5EF4-FFF2-40B4-BE49-F238E27FC236}">
                  <a16:creationId xmlns:a16="http://schemas.microsoft.com/office/drawing/2014/main" id="{4F77FA5D-4172-9AA6-5E71-EA297C76905F}"/>
                </a:ext>
              </a:extLst>
            </p:cNvPr>
            <p:cNvSpPr/>
            <p:nvPr/>
          </p:nvSpPr>
          <p:spPr bwMode="gray">
            <a:xfrm rot="10800000">
              <a:off x="2956561"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3" name="Freeform: Shape 72">
              <a:extLst>
                <a:ext uri="{FF2B5EF4-FFF2-40B4-BE49-F238E27FC236}">
                  <a16:creationId xmlns:a16="http://schemas.microsoft.com/office/drawing/2014/main" id="{116300CB-C9E0-9A43-104B-F2AB807AC2E8}"/>
                </a:ext>
              </a:extLst>
            </p:cNvPr>
            <p:cNvSpPr/>
            <p:nvPr/>
          </p:nvSpPr>
          <p:spPr bwMode="gray">
            <a:xfrm rot="10800000">
              <a:off x="2956561" y="4268907"/>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14" name="Freeform: Shape 73">
              <a:extLst>
                <a:ext uri="{FF2B5EF4-FFF2-40B4-BE49-F238E27FC236}">
                  <a16:creationId xmlns:a16="http://schemas.microsoft.com/office/drawing/2014/main" id="{21BC4363-9104-D536-40D1-6FF0D220558C}"/>
                </a:ext>
              </a:extLst>
            </p:cNvPr>
            <p:cNvSpPr/>
            <p:nvPr/>
          </p:nvSpPr>
          <p:spPr bwMode="gray">
            <a:xfrm>
              <a:off x="2076450" y="3388798"/>
              <a:ext cx="880109" cy="880109"/>
            </a:xfrm>
            <a:custGeom>
              <a:avLst/>
              <a:gdLst>
                <a:gd name="connsiteX0" fmla="*/ 441815 w 880109"/>
                <a:gd name="connsiteY0" fmla="*/ 0 h 880109"/>
                <a:gd name="connsiteX1" fmla="*/ 880109 w 880109"/>
                <a:gd name="connsiteY1" fmla="*/ 441815 h 880109"/>
                <a:gd name="connsiteX2" fmla="*/ 441815 w 880109"/>
                <a:gd name="connsiteY2" fmla="*/ 880109 h 880109"/>
                <a:gd name="connsiteX3" fmla="*/ 0 w 880109"/>
                <a:gd name="connsiteY3" fmla="*/ 441815 h 880109"/>
                <a:gd name="connsiteX4" fmla="*/ 441815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5" y="0"/>
                  </a:moveTo>
                  <a:cubicBezTo>
                    <a:pt x="682965" y="0"/>
                    <a:pt x="880109" y="197145"/>
                    <a:pt x="880109" y="441815"/>
                  </a:cubicBezTo>
                  <a:cubicBezTo>
                    <a:pt x="880109" y="682965"/>
                    <a:pt x="682965" y="880109"/>
                    <a:pt x="441815" y="880109"/>
                  </a:cubicBezTo>
                  <a:cubicBezTo>
                    <a:pt x="197144" y="880109"/>
                    <a:pt x="0" y="682965"/>
                    <a:pt x="0" y="441815"/>
                  </a:cubicBezTo>
                  <a:cubicBezTo>
                    <a:pt x="0" y="197145"/>
                    <a:pt x="197144" y="0"/>
                    <a:pt x="441815" y="0"/>
                  </a:cubicBezTo>
                  <a:close/>
                </a:path>
              </a:pathLst>
            </a:custGeom>
            <a:grpFill/>
            <a:ln w="6350" cap="flat">
              <a:noFill/>
              <a:prstDash val="solid"/>
              <a:miter/>
            </a:ln>
          </p:spPr>
          <p:txBody>
            <a:bodyPr rtlCol="0" anchor="ctr"/>
            <a:lstStyle/>
            <a:p>
              <a:endParaRPr lang="en-US" dirty="0"/>
            </a:p>
          </p:txBody>
        </p:sp>
        <p:sp>
          <p:nvSpPr>
            <p:cNvPr id="16" name="Freeform: Shape 74">
              <a:extLst>
                <a:ext uri="{FF2B5EF4-FFF2-40B4-BE49-F238E27FC236}">
                  <a16:creationId xmlns:a16="http://schemas.microsoft.com/office/drawing/2014/main" id="{12BD3D00-31E9-2F3D-6242-381840A38F9F}"/>
                </a:ext>
              </a:extLst>
            </p:cNvPr>
            <p:cNvSpPr/>
            <p:nvPr/>
          </p:nvSpPr>
          <p:spPr bwMode="gray">
            <a:xfrm>
              <a:off x="5596890"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5" y="880109"/>
                    <a:pt x="438294" y="880109"/>
                  </a:cubicBezTo>
                  <a:cubicBezTo>
                    <a:pt x="197144" y="880109"/>
                    <a:pt x="0" y="682965"/>
                    <a:pt x="0" y="441815"/>
                  </a:cubicBezTo>
                  <a:cubicBezTo>
                    <a:pt x="0" y="197145"/>
                    <a:pt x="197144" y="0"/>
                    <a:pt x="438294" y="0"/>
                  </a:cubicBezTo>
                  <a:cubicBezTo>
                    <a:pt x="682965" y="0"/>
                    <a:pt x="880109" y="197145"/>
                    <a:pt x="880109" y="441815"/>
                  </a:cubicBezTo>
                  <a:close/>
                </a:path>
              </a:pathLst>
            </a:custGeom>
            <a:grpFill/>
            <a:ln w="6350" cap="flat">
              <a:noFill/>
              <a:prstDash val="solid"/>
              <a:miter/>
            </a:ln>
          </p:spPr>
          <p:txBody>
            <a:bodyPr rtlCol="0" anchor="ctr"/>
            <a:lstStyle/>
            <a:p>
              <a:endParaRPr lang="en-US" dirty="0"/>
            </a:p>
          </p:txBody>
        </p:sp>
        <p:sp>
          <p:nvSpPr>
            <p:cNvPr id="17" name="Freeform: Shape 75">
              <a:extLst>
                <a:ext uri="{FF2B5EF4-FFF2-40B4-BE49-F238E27FC236}">
                  <a16:creationId xmlns:a16="http://schemas.microsoft.com/office/drawing/2014/main" id="{7AEC88AC-53FE-B9D4-1640-97F33C7A23B1}"/>
                </a:ext>
              </a:extLst>
            </p:cNvPr>
            <p:cNvSpPr/>
            <p:nvPr/>
          </p:nvSpPr>
          <p:spPr bwMode="gray">
            <a:xfrm>
              <a:off x="5596891" y="2508687"/>
              <a:ext cx="880108" cy="880109"/>
            </a:xfrm>
            <a:custGeom>
              <a:avLst/>
              <a:gdLst>
                <a:gd name="connsiteX0" fmla="*/ 0 w 880108"/>
                <a:gd name="connsiteY0" fmla="*/ 0 h 880109"/>
                <a:gd name="connsiteX1" fmla="*/ 0 w 880108"/>
                <a:gd name="connsiteY1" fmla="*/ 0 h 880109"/>
                <a:gd name="connsiteX2" fmla="*/ 0 w 880108"/>
                <a:gd name="connsiteY2" fmla="*/ 880109 h 880109"/>
                <a:gd name="connsiteX3" fmla="*/ 880109 w 880108"/>
                <a:gd name="connsiteY3" fmla="*/ 880109 h 880109"/>
                <a:gd name="connsiteX4" fmla="*/ 880109 w 880108"/>
                <a:gd name="connsiteY4" fmla="*/ 880108 h 880109"/>
                <a:gd name="connsiteX5" fmla="*/ 0 w 880108"/>
                <a:gd name="connsiteY5"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8" h="880109">
                  <a:moveTo>
                    <a:pt x="0" y="0"/>
                  </a:moveTo>
                  <a:lnTo>
                    <a:pt x="0" y="0"/>
                  </a:lnTo>
                  <a:cubicBezTo>
                    <a:pt x="0" y="0"/>
                    <a:pt x="0" y="880109"/>
                    <a:pt x="0" y="880109"/>
                  </a:cubicBezTo>
                  <a:lnTo>
                    <a:pt x="880109" y="880109"/>
                  </a:lnTo>
                  <a:cubicBezTo>
                    <a:pt x="880109" y="880109"/>
                    <a:pt x="880109" y="880108"/>
                    <a:pt x="880109" y="880108"/>
                  </a:cubicBezTo>
                  <a:cubicBezTo>
                    <a:pt x="880109" y="394038"/>
                    <a:pt x="486070" y="0"/>
                    <a:pt x="0" y="0"/>
                  </a:cubicBezTo>
                  <a:close/>
                </a:path>
              </a:pathLst>
            </a:custGeom>
            <a:grpFill/>
            <a:ln w="6350" cap="flat">
              <a:noFill/>
              <a:prstDash val="solid"/>
              <a:miter/>
            </a:ln>
          </p:spPr>
          <p:txBody>
            <a:bodyPr rtlCol="0" anchor="ctr"/>
            <a:lstStyle/>
            <a:p>
              <a:endParaRPr lang="en-US" dirty="0"/>
            </a:p>
          </p:txBody>
        </p:sp>
        <p:sp>
          <p:nvSpPr>
            <p:cNvPr id="18" name="Freeform: Shape 76">
              <a:extLst>
                <a:ext uri="{FF2B5EF4-FFF2-40B4-BE49-F238E27FC236}">
                  <a16:creationId xmlns:a16="http://schemas.microsoft.com/office/drawing/2014/main" id="{ED180FD9-F7C2-93C6-3D35-EFD330D5F8C3}"/>
                </a:ext>
              </a:extLst>
            </p:cNvPr>
            <p:cNvSpPr/>
            <p:nvPr/>
          </p:nvSpPr>
          <p:spPr bwMode="gray">
            <a:xfrm rot="5400000">
              <a:off x="559689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19" name="Freeform: Shape 77">
              <a:extLst>
                <a:ext uri="{FF2B5EF4-FFF2-40B4-BE49-F238E27FC236}">
                  <a16:creationId xmlns:a16="http://schemas.microsoft.com/office/drawing/2014/main" id="{DB8459F0-1C30-7086-4D5F-4EB881DD1923}"/>
                </a:ext>
              </a:extLst>
            </p:cNvPr>
            <p:cNvSpPr/>
            <p:nvPr/>
          </p:nvSpPr>
          <p:spPr bwMode="gray">
            <a:xfrm rot="16200000">
              <a:off x="4716781"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0" name="Freeform: Shape 78">
              <a:extLst>
                <a:ext uri="{FF2B5EF4-FFF2-40B4-BE49-F238E27FC236}">
                  <a16:creationId xmlns:a16="http://schemas.microsoft.com/office/drawing/2014/main" id="{60EEEF20-2DEC-BCC2-0DC3-49A6513FD571}"/>
                </a:ext>
              </a:extLst>
            </p:cNvPr>
            <p:cNvSpPr/>
            <p:nvPr/>
          </p:nvSpPr>
          <p:spPr bwMode="gray">
            <a:xfrm rot="16200000">
              <a:off x="383667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1" name="Freeform: Shape 79">
              <a:extLst>
                <a:ext uri="{FF2B5EF4-FFF2-40B4-BE49-F238E27FC236}">
                  <a16:creationId xmlns:a16="http://schemas.microsoft.com/office/drawing/2014/main" id="{0ADC56A3-214C-04C2-7C4C-9B6D15A8987E}"/>
                </a:ext>
              </a:extLst>
            </p:cNvPr>
            <p:cNvSpPr/>
            <p:nvPr/>
          </p:nvSpPr>
          <p:spPr bwMode="gray">
            <a:xfrm rot="16200000">
              <a:off x="4276727" y="2948743"/>
              <a:ext cx="1760219" cy="880109"/>
            </a:xfrm>
            <a:custGeom>
              <a:avLst/>
              <a:gdLst>
                <a:gd name="connsiteX0" fmla="*/ 440054 w 1760219"/>
                <a:gd name="connsiteY0" fmla="*/ 0 h 880109"/>
                <a:gd name="connsiteX1" fmla="*/ 880111 w 1760219"/>
                <a:gd name="connsiteY1" fmla="*/ 0 h 880109"/>
                <a:gd name="connsiteX2" fmla="*/ 1760219 w 1760219"/>
                <a:gd name="connsiteY2" fmla="*/ 880108 h 880109"/>
                <a:gd name="connsiteX3" fmla="*/ 1760219 w 1760219"/>
                <a:gd name="connsiteY3" fmla="*/ 880109 h 880109"/>
                <a:gd name="connsiteX4" fmla="*/ 440054 w 1760219"/>
                <a:gd name="connsiteY4" fmla="*/ 880109 h 880109"/>
                <a:gd name="connsiteX5" fmla="*/ 0 w 1760219"/>
                <a:gd name="connsiteY5" fmla="*/ 440055 h 880109"/>
                <a:gd name="connsiteX6" fmla="*/ 0 w 1760219"/>
                <a:gd name="connsiteY6" fmla="*/ 440054 h 880109"/>
                <a:gd name="connsiteX7" fmla="*/ 440054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2" name="Freeform: Shape 80">
              <a:extLst>
                <a:ext uri="{FF2B5EF4-FFF2-40B4-BE49-F238E27FC236}">
                  <a16:creationId xmlns:a16="http://schemas.microsoft.com/office/drawing/2014/main" id="{DB4C5DF1-DA75-0B52-2770-BAAE7CD8906E}"/>
                </a:ext>
              </a:extLst>
            </p:cNvPr>
            <p:cNvSpPr/>
            <p:nvPr/>
          </p:nvSpPr>
          <p:spPr bwMode="gray">
            <a:xfrm rot="16200000">
              <a:off x="339661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grpFill/>
            <a:ln w="6350" cap="flat">
              <a:noFill/>
              <a:prstDash val="solid"/>
              <a:miter/>
            </a:ln>
          </p:spPr>
          <p:txBody>
            <a:bodyPr rtlCol="0" anchor="ctr"/>
            <a:lstStyle/>
            <a:p>
              <a:endParaRPr lang="en-US" dirty="0"/>
            </a:p>
          </p:txBody>
        </p:sp>
        <p:sp>
          <p:nvSpPr>
            <p:cNvPr id="23" name="Freeform: Shape 81">
              <a:extLst>
                <a:ext uri="{FF2B5EF4-FFF2-40B4-BE49-F238E27FC236}">
                  <a16:creationId xmlns:a16="http://schemas.microsoft.com/office/drawing/2014/main" id="{4DF44BB1-9642-1742-8177-B08C86772DAA}"/>
                </a:ext>
              </a:extLst>
            </p:cNvPr>
            <p:cNvSpPr/>
            <p:nvPr/>
          </p:nvSpPr>
          <p:spPr bwMode="gray">
            <a:xfrm>
              <a:off x="10877551" y="4268907"/>
              <a:ext cx="880109" cy="880109"/>
            </a:xfrm>
            <a:custGeom>
              <a:avLst/>
              <a:gdLst>
                <a:gd name="connsiteX0" fmla="*/ 880109 w 880109"/>
                <a:gd name="connsiteY0" fmla="*/ 441815 h 880109"/>
                <a:gd name="connsiteX1" fmla="*/ 438294 w 880109"/>
                <a:gd name="connsiteY1" fmla="*/ 880109 h 880109"/>
                <a:gd name="connsiteX2" fmla="*/ 0 w 880109"/>
                <a:gd name="connsiteY2" fmla="*/ 441815 h 880109"/>
                <a:gd name="connsiteX3" fmla="*/ 438294 w 880109"/>
                <a:gd name="connsiteY3" fmla="*/ 0 h 880109"/>
                <a:gd name="connsiteX4" fmla="*/ 880109 w 880109"/>
                <a:gd name="connsiteY4" fmla="*/ 441815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880109" y="441815"/>
                  </a:moveTo>
                  <a:cubicBezTo>
                    <a:pt x="880109" y="682965"/>
                    <a:pt x="682964" y="880109"/>
                    <a:pt x="438294" y="880109"/>
                  </a:cubicBezTo>
                  <a:cubicBezTo>
                    <a:pt x="197144" y="880109"/>
                    <a:pt x="0" y="682965"/>
                    <a:pt x="0" y="441815"/>
                  </a:cubicBezTo>
                  <a:cubicBezTo>
                    <a:pt x="0" y="197145"/>
                    <a:pt x="197144" y="0"/>
                    <a:pt x="438294" y="0"/>
                  </a:cubicBezTo>
                  <a:cubicBezTo>
                    <a:pt x="682964" y="0"/>
                    <a:pt x="880109" y="197145"/>
                    <a:pt x="880109" y="441815"/>
                  </a:cubicBezTo>
                  <a:close/>
                </a:path>
              </a:pathLst>
            </a:custGeom>
            <a:grpFill/>
            <a:ln w="6350" cap="flat">
              <a:noFill/>
              <a:prstDash val="solid"/>
              <a:miter/>
            </a:ln>
          </p:spPr>
          <p:txBody>
            <a:bodyPr rtlCol="0" anchor="ctr"/>
            <a:lstStyle/>
            <a:p>
              <a:endParaRPr lang="en-US" dirty="0"/>
            </a:p>
          </p:txBody>
        </p:sp>
        <p:sp>
          <p:nvSpPr>
            <p:cNvPr id="24" name="Freeform: Shape 82">
              <a:extLst>
                <a:ext uri="{FF2B5EF4-FFF2-40B4-BE49-F238E27FC236}">
                  <a16:creationId xmlns:a16="http://schemas.microsoft.com/office/drawing/2014/main" id="{B333C1A9-A88B-8177-9CCE-E7C77744BC7F}"/>
                </a:ext>
              </a:extLst>
            </p:cNvPr>
            <p:cNvSpPr/>
            <p:nvPr/>
          </p:nvSpPr>
          <p:spPr bwMode="gray">
            <a:xfrm rot="5400000">
              <a:off x="10877550" y="3388798"/>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25" name="Freeform: Shape 83">
              <a:extLst>
                <a:ext uri="{FF2B5EF4-FFF2-40B4-BE49-F238E27FC236}">
                  <a16:creationId xmlns:a16="http://schemas.microsoft.com/office/drawing/2014/main" id="{A2D823B1-86C2-3EB4-84F4-075C02E85B20}"/>
                </a:ext>
              </a:extLst>
            </p:cNvPr>
            <p:cNvSpPr/>
            <p:nvPr/>
          </p:nvSpPr>
          <p:spPr bwMode="gray">
            <a:xfrm rot="5400000">
              <a:off x="10877550" y="250868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26" name="Freeform: Shape 84">
              <a:extLst>
                <a:ext uri="{FF2B5EF4-FFF2-40B4-BE49-F238E27FC236}">
                  <a16:creationId xmlns:a16="http://schemas.microsoft.com/office/drawing/2014/main" id="{D997AC53-6D01-C4F3-D9A6-F7579AEB15CA}"/>
                </a:ext>
              </a:extLst>
            </p:cNvPr>
            <p:cNvSpPr/>
            <p:nvPr/>
          </p:nvSpPr>
          <p:spPr bwMode="gray">
            <a:xfrm rot="16200000">
              <a:off x="9997441" y="4268908"/>
              <a:ext cx="880109" cy="880109"/>
            </a:xfrm>
            <a:custGeom>
              <a:avLst/>
              <a:gdLst>
                <a:gd name="connsiteX0" fmla="*/ 440054 w 880109"/>
                <a:gd name="connsiteY0" fmla="*/ 0 h 880109"/>
                <a:gd name="connsiteX1" fmla="*/ 880110 w 880109"/>
                <a:gd name="connsiteY1" fmla="*/ 0 h 880109"/>
                <a:gd name="connsiteX2" fmla="*/ 880110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10" y="0"/>
                  </a:lnTo>
                  <a:lnTo>
                    <a:pt x="880110"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7" name="Freeform: Shape 85">
              <a:extLst>
                <a:ext uri="{FF2B5EF4-FFF2-40B4-BE49-F238E27FC236}">
                  <a16:creationId xmlns:a16="http://schemas.microsoft.com/office/drawing/2014/main" id="{C825C9C3-0106-A073-AD1F-6680A094E1D0}"/>
                </a:ext>
              </a:extLst>
            </p:cNvPr>
            <p:cNvSpPr/>
            <p:nvPr/>
          </p:nvSpPr>
          <p:spPr bwMode="gray">
            <a:xfrm rot="16200000">
              <a:off x="9117332" y="4268909"/>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8" name="Freeform: Shape 86">
              <a:extLst>
                <a:ext uri="{FF2B5EF4-FFF2-40B4-BE49-F238E27FC236}">
                  <a16:creationId xmlns:a16="http://schemas.microsoft.com/office/drawing/2014/main" id="{7DE67690-A26F-3155-8EBA-9A46CFA89800}"/>
                </a:ext>
              </a:extLst>
            </p:cNvPr>
            <p:cNvSpPr/>
            <p:nvPr/>
          </p:nvSpPr>
          <p:spPr bwMode="gray">
            <a:xfrm rot="16200000">
              <a:off x="9557387" y="2948743"/>
              <a:ext cx="1760218" cy="880109"/>
            </a:xfrm>
            <a:custGeom>
              <a:avLst/>
              <a:gdLst>
                <a:gd name="connsiteX0" fmla="*/ 440054 w 1760218"/>
                <a:gd name="connsiteY0" fmla="*/ 0 h 880109"/>
                <a:gd name="connsiteX1" fmla="*/ 880111 w 1760218"/>
                <a:gd name="connsiteY1" fmla="*/ 0 h 880109"/>
                <a:gd name="connsiteX2" fmla="*/ 1760219 w 1760218"/>
                <a:gd name="connsiteY2" fmla="*/ 880108 h 880109"/>
                <a:gd name="connsiteX3" fmla="*/ 1760219 w 1760218"/>
                <a:gd name="connsiteY3" fmla="*/ 880109 h 880109"/>
                <a:gd name="connsiteX4" fmla="*/ 440054 w 1760218"/>
                <a:gd name="connsiteY4" fmla="*/ 880109 h 880109"/>
                <a:gd name="connsiteX5" fmla="*/ 0 w 1760218"/>
                <a:gd name="connsiteY5" fmla="*/ 440055 h 880109"/>
                <a:gd name="connsiteX6" fmla="*/ 0 w 1760218"/>
                <a:gd name="connsiteY6" fmla="*/ 440054 h 880109"/>
                <a:gd name="connsiteX7" fmla="*/ 440054 w 1760218"/>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8" h="880109">
                  <a:moveTo>
                    <a:pt x="440054" y="0"/>
                  </a:moveTo>
                  <a:lnTo>
                    <a:pt x="880111" y="0"/>
                  </a:lnTo>
                  <a:cubicBezTo>
                    <a:pt x="1365856" y="0"/>
                    <a:pt x="1760219" y="394363"/>
                    <a:pt x="1760219" y="880108"/>
                  </a:cubicBez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29" name="Freeform: Shape 87">
              <a:extLst>
                <a:ext uri="{FF2B5EF4-FFF2-40B4-BE49-F238E27FC236}">
                  <a16:creationId xmlns:a16="http://schemas.microsoft.com/office/drawing/2014/main" id="{398D4329-1BA3-506F-B074-1CA81E08F2BE}"/>
                </a:ext>
              </a:extLst>
            </p:cNvPr>
            <p:cNvSpPr/>
            <p:nvPr/>
          </p:nvSpPr>
          <p:spPr bwMode="gray">
            <a:xfrm rot="16200000">
              <a:off x="8677277" y="2948743"/>
              <a:ext cx="1760219" cy="880109"/>
            </a:xfrm>
            <a:custGeom>
              <a:avLst/>
              <a:gdLst>
                <a:gd name="connsiteX0" fmla="*/ 0 w 1760219"/>
                <a:gd name="connsiteY0" fmla="*/ 0 h 880109"/>
                <a:gd name="connsiteX1" fmla="*/ 1320165 w 1760219"/>
                <a:gd name="connsiteY1" fmla="*/ 0 h 880109"/>
                <a:gd name="connsiteX2" fmla="*/ 1760219 w 1760219"/>
                <a:gd name="connsiteY2" fmla="*/ 440054 h 880109"/>
                <a:gd name="connsiteX3" fmla="*/ 1760219 w 1760219"/>
                <a:gd name="connsiteY3" fmla="*/ 440055 h 880109"/>
                <a:gd name="connsiteX4" fmla="*/ 1320165 w 1760219"/>
                <a:gd name="connsiteY4" fmla="*/ 880109 h 880109"/>
                <a:gd name="connsiteX5" fmla="*/ 0 w 1760219"/>
                <a:gd name="connsiteY5" fmla="*/ 880109 h 880109"/>
                <a:gd name="connsiteX6" fmla="*/ 0 w 1760219"/>
                <a:gd name="connsiteY6" fmla="*/ 0 h 880109"/>
                <a:gd name="connsiteX7" fmla="*/ 0 w 1760219"/>
                <a:gd name="connsiteY7"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219" h="880109">
                  <a:moveTo>
                    <a:pt x="0" y="0"/>
                  </a:moveTo>
                  <a:lnTo>
                    <a:pt x="1320165" y="0"/>
                  </a:lnTo>
                  <a:cubicBezTo>
                    <a:pt x="1563038" y="0"/>
                    <a:pt x="1760219" y="197182"/>
                    <a:pt x="1760219" y="440054"/>
                  </a:cubicBezTo>
                  <a:lnTo>
                    <a:pt x="1760219" y="440055"/>
                  </a:lnTo>
                  <a:cubicBezTo>
                    <a:pt x="1760219" y="682928"/>
                    <a:pt x="1563038" y="880109"/>
                    <a:pt x="1320165" y="880109"/>
                  </a:cubicBezTo>
                  <a:lnTo>
                    <a:pt x="0" y="880109"/>
                  </a:lnTo>
                  <a:lnTo>
                    <a:pt x="0" y="0"/>
                  </a:lnTo>
                  <a:lnTo>
                    <a:pt x="0" y="0"/>
                  </a:lnTo>
                  <a:close/>
                </a:path>
              </a:pathLst>
            </a:custGeom>
            <a:grpFill/>
            <a:ln w="6350" cap="flat">
              <a:noFill/>
              <a:prstDash val="solid"/>
              <a:miter/>
            </a:ln>
          </p:spPr>
          <p:txBody>
            <a:bodyPr rtlCol="0" anchor="ctr"/>
            <a:lstStyle/>
            <a:p>
              <a:endParaRPr lang="en-US" dirty="0"/>
            </a:p>
          </p:txBody>
        </p:sp>
        <p:sp>
          <p:nvSpPr>
            <p:cNvPr id="30" name="Freeform: Shape 88">
              <a:extLst>
                <a:ext uri="{FF2B5EF4-FFF2-40B4-BE49-F238E27FC236}">
                  <a16:creationId xmlns:a16="http://schemas.microsoft.com/office/drawing/2014/main" id="{72FB56DF-8992-6077-5732-338F290848BF}"/>
                </a:ext>
              </a:extLst>
            </p:cNvPr>
            <p:cNvSpPr/>
            <p:nvPr/>
          </p:nvSpPr>
          <p:spPr bwMode="gray">
            <a:xfrm>
              <a:off x="8237223" y="2508689"/>
              <a:ext cx="880109" cy="880109"/>
            </a:xfrm>
            <a:custGeom>
              <a:avLst/>
              <a:gdLst>
                <a:gd name="connsiteX0" fmla="*/ 441814 w 880109"/>
                <a:gd name="connsiteY0" fmla="*/ 0 h 880109"/>
                <a:gd name="connsiteX1" fmla="*/ 880109 w 880109"/>
                <a:gd name="connsiteY1" fmla="*/ 441815 h 880109"/>
                <a:gd name="connsiteX2" fmla="*/ 441814 w 880109"/>
                <a:gd name="connsiteY2" fmla="*/ 880109 h 880109"/>
                <a:gd name="connsiteX3" fmla="*/ 0 w 880109"/>
                <a:gd name="connsiteY3" fmla="*/ 441815 h 880109"/>
                <a:gd name="connsiteX4" fmla="*/ 441814 w 880109"/>
                <a:gd name="connsiteY4" fmla="*/ 0 h 880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0109" h="880109">
                  <a:moveTo>
                    <a:pt x="441814" y="0"/>
                  </a:moveTo>
                  <a:cubicBezTo>
                    <a:pt x="682965" y="0"/>
                    <a:pt x="880109" y="197144"/>
                    <a:pt x="880109" y="441815"/>
                  </a:cubicBezTo>
                  <a:cubicBezTo>
                    <a:pt x="880109" y="682965"/>
                    <a:pt x="682965" y="880109"/>
                    <a:pt x="441814" y="880109"/>
                  </a:cubicBezTo>
                  <a:cubicBezTo>
                    <a:pt x="197144" y="880109"/>
                    <a:pt x="0" y="682965"/>
                    <a:pt x="0" y="441815"/>
                  </a:cubicBezTo>
                  <a:cubicBezTo>
                    <a:pt x="0" y="197144"/>
                    <a:pt x="197144" y="0"/>
                    <a:pt x="441814" y="0"/>
                  </a:cubicBezTo>
                  <a:close/>
                </a:path>
              </a:pathLst>
            </a:custGeom>
            <a:grpFill/>
            <a:ln w="6350" cap="flat">
              <a:noFill/>
              <a:prstDash val="solid"/>
              <a:miter/>
            </a:ln>
          </p:spPr>
          <p:txBody>
            <a:bodyPr rtlCol="0" anchor="ctr"/>
            <a:lstStyle/>
            <a:p>
              <a:endParaRPr lang="en-US" dirty="0"/>
            </a:p>
          </p:txBody>
        </p:sp>
        <p:sp>
          <p:nvSpPr>
            <p:cNvPr id="31" name="Freeform: Shape 89">
              <a:extLst>
                <a:ext uri="{FF2B5EF4-FFF2-40B4-BE49-F238E27FC236}">
                  <a16:creationId xmlns:a16="http://schemas.microsoft.com/office/drawing/2014/main" id="{DEEF795A-4507-C27A-6CB7-11FFF33E9446}"/>
                </a:ext>
              </a:extLst>
            </p:cNvPr>
            <p:cNvSpPr/>
            <p:nvPr/>
          </p:nvSpPr>
          <p:spPr bwMode="gray">
            <a:xfrm>
              <a:off x="6477003" y="2508689"/>
              <a:ext cx="880109" cy="880108"/>
            </a:xfrm>
            <a:custGeom>
              <a:avLst/>
              <a:gdLst>
                <a:gd name="connsiteX0" fmla="*/ 0 w 880109"/>
                <a:gd name="connsiteY0" fmla="*/ 880108 h 880108"/>
                <a:gd name="connsiteX1" fmla="*/ 0 w 880109"/>
                <a:gd name="connsiteY1" fmla="*/ 880108 h 880108"/>
                <a:gd name="connsiteX2" fmla="*/ 880109 w 880109"/>
                <a:gd name="connsiteY2" fmla="*/ 880108 h 880108"/>
                <a:gd name="connsiteX3" fmla="*/ 880109 w 880109"/>
                <a:gd name="connsiteY3" fmla="*/ 0 h 880108"/>
                <a:gd name="connsiteX4" fmla="*/ 880108 w 880109"/>
                <a:gd name="connsiteY4" fmla="*/ 0 h 880108"/>
                <a:gd name="connsiteX5" fmla="*/ 0 w 880109"/>
                <a:gd name="connsiteY5" fmla="*/ 880108 h 880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109" h="880108">
                  <a:moveTo>
                    <a:pt x="0" y="880108"/>
                  </a:moveTo>
                  <a:lnTo>
                    <a:pt x="0" y="880108"/>
                  </a:lnTo>
                  <a:lnTo>
                    <a:pt x="880109" y="880108"/>
                  </a:lnTo>
                  <a:cubicBezTo>
                    <a:pt x="880109" y="880108"/>
                    <a:pt x="880109" y="0"/>
                    <a:pt x="880109" y="0"/>
                  </a:cubicBezTo>
                  <a:lnTo>
                    <a:pt x="880108" y="0"/>
                  </a:lnTo>
                  <a:cubicBezTo>
                    <a:pt x="394038" y="0"/>
                    <a:pt x="0" y="394038"/>
                    <a:pt x="0" y="880108"/>
                  </a:cubicBezTo>
                  <a:close/>
                </a:path>
              </a:pathLst>
            </a:custGeom>
            <a:grpFill/>
            <a:ln w="6350" cap="flat">
              <a:noFill/>
              <a:prstDash val="solid"/>
              <a:miter/>
            </a:ln>
          </p:spPr>
          <p:txBody>
            <a:bodyPr rtlCol="0" anchor="ctr"/>
            <a:lstStyle/>
            <a:p>
              <a:endParaRPr lang="en-US" dirty="0"/>
            </a:p>
          </p:txBody>
        </p:sp>
        <p:sp>
          <p:nvSpPr>
            <p:cNvPr id="32" name="Freeform: Shape 90">
              <a:extLst>
                <a:ext uri="{FF2B5EF4-FFF2-40B4-BE49-F238E27FC236}">
                  <a16:creationId xmlns:a16="http://schemas.microsoft.com/office/drawing/2014/main" id="{270F9E66-D33D-EFC5-F2A9-66B8F9ECBA41}"/>
                </a:ext>
              </a:extLst>
            </p:cNvPr>
            <p:cNvSpPr/>
            <p:nvPr/>
          </p:nvSpPr>
          <p:spPr bwMode="gray">
            <a:xfrm>
              <a:off x="7357113"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3" name="Freeform: Shape 91">
              <a:extLst>
                <a:ext uri="{FF2B5EF4-FFF2-40B4-BE49-F238E27FC236}">
                  <a16:creationId xmlns:a16="http://schemas.microsoft.com/office/drawing/2014/main" id="{C75B5C13-EADB-6817-ED3F-2BD605A8DCA5}"/>
                </a:ext>
              </a:extLst>
            </p:cNvPr>
            <p:cNvSpPr/>
            <p:nvPr/>
          </p:nvSpPr>
          <p:spPr bwMode="gray">
            <a:xfrm>
              <a:off x="2956561" y="2508689"/>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4" name="Freeform: Shape 92">
              <a:extLst>
                <a:ext uri="{FF2B5EF4-FFF2-40B4-BE49-F238E27FC236}">
                  <a16:creationId xmlns:a16="http://schemas.microsoft.com/office/drawing/2014/main" id="{3EFFA502-59F5-B0BA-884B-9ED48ED530E2}"/>
                </a:ext>
              </a:extLst>
            </p:cNvPr>
            <p:cNvSpPr/>
            <p:nvPr/>
          </p:nvSpPr>
          <p:spPr bwMode="gray">
            <a:xfrm rot="10800000">
              <a:off x="8237224" y="3388798"/>
              <a:ext cx="880109" cy="880109"/>
            </a:xfrm>
            <a:custGeom>
              <a:avLst/>
              <a:gdLst>
                <a:gd name="connsiteX0" fmla="*/ 440054 w 880109"/>
                <a:gd name="connsiteY0" fmla="*/ 0 h 880109"/>
                <a:gd name="connsiteX1" fmla="*/ 880109 w 880109"/>
                <a:gd name="connsiteY1" fmla="*/ 0 h 880109"/>
                <a:gd name="connsiteX2" fmla="*/ 880109 w 880109"/>
                <a:gd name="connsiteY2" fmla="*/ 880109 h 880109"/>
                <a:gd name="connsiteX3" fmla="*/ 440054 w 880109"/>
                <a:gd name="connsiteY3" fmla="*/ 880109 h 880109"/>
                <a:gd name="connsiteX4" fmla="*/ 0 w 880109"/>
                <a:gd name="connsiteY4" fmla="*/ 440055 h 880109"/>
                <a:gd name="connsiteX5" fmla="*/ 0 w 880109"/>
                <a:gd name="connsiteY5" fmla="*/ 440054 h 880109"/>
                <a:gd name="connsiteX6" fmla="*/ 440054 w 88010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109" h="880109">
                  <a:moveTo>
                    <a:pt x="440054" y="0"/>
                  </a:moveTo>
                  <a:lnTo>
                    <a:pt x="880109" y="0"/>
                  </a:lnTo>
                  <a:lnTo>
                    <a:pt x="88010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35" name="Freeform: Shape 93">
              <a:extLst>
                <a:ext uri="{FF2B5EF4-FFF2-40B4-BE49-F238E27FC236}">
                  <a16:creationId xmlns:a16="http://schemas.microsoft.com/office/drawing/2014/main" id="{98930490-513F-C2E4-A3CD-37310EDF841F}"/>
                </a:ext>
              </a:extLst>
            </p:cNvPr>
            <p:cNvSpPr/>
            <p:nvPr/>
          </p:nvSpPr>
          <p:spPr bwMode="gray">
            <a:xfrm rot="10800000">
              <a:off x="8237224" y="4268907"/>
              <a:ext cx="880109" cy="880109"/>
            </a:xfrm>
            <a:custGeom>
              <a:avLst/>
              <a:gdLst>
                <a:gd name="connsiteX0" fmla="*/ 0 w 880109"/>
                <a:gd name="connsiteY0" fmla="*/ 0 h 880109"/>
                <a:gd name="connsiteX1" fmla="*/ 880109 w 880109"/>
                <a:gd name="connsiteY1" fmla="*/ 0 h 880109"/>
                <a:gd name="connsiteX2" fmla="*/ 880109 w 880109"/>
                <a:gd name="connsiteY2" fmla="*/ 880109 h 880109"/>
                <a:gd name="connsiteX3" fmla="*/ 0 w 88010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880109" h="880109">
                  <a:moveTo>
                    <a:pt x="0" y="0"/>
                  </a:moveTo>
                  <a:lnTo>
                    <a:pt x="880109" y="0"/>
                  </a:lnTo>
                  <a:lnTo>
                    <a:pt x="880109" y="880109"/>
                  </a:lnTo>
                  <a:lnTo>
                    <a:pt x="0" y="880109"/>
                  </a:lnTo>
                  <a:close/>
                </a:path>
              </a:pathLst>
            </a:custGeom>
            <a:grpFill/>
            <a:ln w="6350" cap="flat">
              <a:noFill/>
              <a:prstDash val="solid"/>
              <a:miter/>
            </a:ln>
          </p:spPr>
          <p:txBody>
            <a:bodyPr rtlCol="0" anchor="ctr"/>
            <a:lstStyle/>
            <a:p>
              <a:endParaRPr lang="en-US" dirty="0"/>
            </a:p>
          </p:txBody>
        </p:sp>
        <p:sp>
          <p:nvSpPr>
            <p:cNvPr id="36" name="Freeform: Shape 94">
              <a:extLst>
                <a:ext uri="{FF2B5EF4-FFF2-40B4-BE49-F238E27FC236}">
                  <a16:creationId xmlns:a16="http://schemas.microsoft.com/office/drawing/2014/main" id="{B59098D3-D6C0-F4E7-DDBA-C3FBEA5A1EB4}"/>
                </a:ext>
              </a:extLst>
            </p:cNvPr>
            <p:cNvSpPr/>
            <p:nvPr/>
          </p:nvSpPr>
          <p:spPr bwMode="gray">
            <a:xfrm rot="10800000">
              <a:off x="6477003" y="3388798"/>
              <a:ext cx="1760219" cy="880109"/>
            </a:xfrm>
            <a:custGeom>
              <a:avLst/>
              <a:gdLst>
                <a:gd name="connsiteX0" fmla="*/ 440054 w 1760219"/>
                <a:gd name="connsiteY0" fmla="*/ 0 h 880109"/>
                <a:gd name="connsiteX1" fmla="*/ 1760219 w 1760219"/>
                <a:gd name="connsiteY1" fmla="*/ 0 h 880109"/>
                <a:gd name="connsiteX2" fmla="*/ 1760219 w 1760219"/>
                <a:gd name="connsiteY2" fmla="*/ 880109 h 880109"/>
                <a:gd name="connsiteX3" fmla="*/ 440054 w 1760219"/>
                <a:gd name="connsiteY3" fmla="*/ 880109 h 880109"/>
                <a:gd name="connsiteX4" fmla="*/ 0 w 1760219"/>
                <a:gd name="connsiteY4" fmla="*/ 440055 h 880109"/>
                <a:gd name="connsiteX5" fmla="*/ 0 w 1760219"/>
                <a:gd name="connsiteY5" fmla="*/ 440054 h 880109"/>
                <a:gd name="connsiteX6" fmla="*/ 440054 w 1760219"/>
                <a:gd name="connsiteY6" fmla="*/ 0 h 88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60219" h="880109">
                  <a:moveTo>
                    <a:pt x="440054" y="0"/>
                  </a:moveTo>
                  <a:lnTo>
                    <a:pt x="1760219" y="0"/>
                  </a:lnTo>
                  <a:lnTo>
                    <a:pt x="1760219" y="880109"/>
                  </a:lnTo>
                  <a:lnTo>
                    <a:pt x="440054" y="880109"/>
                  </a:lnTo>
                  <a:cubicBezTo>
                    <a:pt x="197182" y="880109"/>
                    <a:pt x="0" y="682928"/>
                    <a:pt x="0" y="440055"/>
                  </a:cubicBezTo>
                  <a:lnTo>
                    <a:pt x="0" y="440054"/>
                  </a:lnTo>
                  <a:cubicBezTo>
                    <a:pt x="0" y="197182"/>
                    <a:pt x="197182" y="0"/>
                    <a:pt x="440054" y="0"/>
                  </a:cubicBezTo>
                  <a:close/>
                </a:path>
              </a:pathLst>
            </a:custGeom>
            <a:grpFill/>
            <a:ln w="6350" cap="flat">
              <a:noFill/>
              <a:prstDash val="solid"/>
              <a:miter/>
            </a:ln>
          </p:spPr>
          <p:txBody>
            <a:bodyPr rtlCol="0" anchor="ctr"/>
            <a:lstStyle/>
            <a:p>
              <a:endParaRPr lang="en-US" dirty="0"/>
            </a:p>
          </p:txBody>
        </p:sp>
        <p:sp>
          <p:nvSpPr>
            <p:cNvPr id="37" name="Freeform: Shape 95">
              <a:extLst>
                <a:ext uri="{FF2B5EF4-FFF2-40B4-BE49-F238E27FC236}">
                  <a16:creationId xmlns:a16="http://schemas.microsoft.com/office/drawing/2014/main" id="{9730C50E-CD5A-C907-99BA-0652B9A7576C}"/>
                </a:ext>
              </a:extLst>
            </p:cNvPr>
            <p:cNvSpPr/>
            <p:nvPr/>
          </p:nvSpPr>
          <p:spPr bwMode="gray">
            <a:xfrm rot="10800000">
              <a:off x="6477003" y="4268907"/>
              <a:ext cx="1760219" cy="880109"/>
            </a:xfrm>
            <a:custGeom>
              <a:avLst/>
              <a:gdLst>
                <a:gd name="connsiteX0" fmla="*/ 0 w 1760219"/>
                <a:gd name="connsiteY0" fmla="*/ 0 h 880109"/>
                <a:gd name="connsiteX1" fmla="*/ 1760220 w 1760219"/>
                <a:gd name="connsiteY1" fmla="*/ 0 h 880109"/>
                <a:gd name="connsiteX2" fmla="*/ 1760220 w 1760219"/>
                <a:gd name="connsiteY2" fmla="*/ 880109 h 880109"/>
                <a:gd name="connsiteX3" fmla="*/ 0 w 1760219"/>
                <a:gd name="connsiteY3" fmla="*/ 880109 h 880109"/>
              </a:gdLst>
              <a:ahLst/>
              <a:cxnLst>
                <a:cxn ang="0">
                  <a:pos x="connsiteX0" y="connsiteY0"/>
                </a:cxn>
                <a:cxn ang="0">
                  <a:pos x="connsiteX1" y="connsiteY1"/>
                </a:cxn>
                <a:cxn ang="0">
                  <a:pos x="connsiteX2" y="connsiteY2"/>
                </a:cxn>
                <a:cxn ang="0">
                  <a:pos x="connsiteX3" y="connsiteY3"/>
                </a:cxn>
              </a:cxnLst>
              <a:rect l="l" t="t" r="r" b="b"/>
              <a:pathLst>
                <a:path w="1760219" h="880109">
                  <a:moveTo>
                    <a:pt x="0" y="0"/>
                  </a:moveTo>
                  <a:lnTo>
                    <a:pt x="1760220" y="0"/>
                  </a:lnTo>
                  <a:lnTo>
                    <a:pt x="1760220" y="880109"/>
                  </a:lnTo>
                  <a:lnTo>
                    <a:pt x="0" y="880109"/>
                  </a:lnTo>
                  <a:close/>
                </a:path>
              </a:pathLst>
            </a:custGeom>
            <a:grpFill/>
            <a:ln w="6350" cap="flat">
              <a:noFill/>
              <a:prstDash val="solid"/>
              <a:miter/>
            </a:ln>
          </p:spPr>
          <p:txBody>
            <a:bodyPr rtlCol="0" anchor="ctr"/>
            <a:lstStyle/>
            <a:p>
              <a:endParaRPr lang="en-US" dirty="0"/>
            </a:p>
          </p:txBody>
        </p:sp>
      </p:grpSp>
      <p:pic>
        <p:nvPicPr>
          <p:cNvPr id="5" name="Graphic 4">
            <a:extLst>
              <a:ext uri="{FF2B5EF4-FFF2-40B4-BE49-F238E27FC236}">
                <a16:creationId xmlns:a16="http://schemas.microsoft.com/office/drawing/2014/main" id="{6E8523BF-A414-E403-53C0-CA6B3C2867C9}"/>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invGray">
          <a:xfrm>
            <a:off x="75548" y="246931"/>
            <a:ext cx="1817155" cy="691692"/>
          </a:xfrm>
          <a:prstGeom prst="rect">
            <a:avLst/>
          </a:prstGeom>
        </p:spPr>
      </p:pic>
    </p:spTree>
    <p:extLst>
      <p:ext uri="{BB962C8B-B14F-4D97-AF65-F5344CB8AC3E}">
        <p14:creationId xmlns:p14="http://schemas.microsoft.com/office/powerpoint/2010/main" val="10512220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9446C67E-95FF-C1C1-2E14-8214C0B5EB2F}"/>
              </a:ext>
            </a:extLst>
          </p:cNvPr>
          <p:cNvSpPr>
            <a:spLocks noGrp="1"/>
          </p:cNvSpPr>
          <p:nvPr>
            <p:ph idx="1"/>
          </p:nvPr>
        </p:nvSpPr>
        <p:spPr>
          <a:xfrm>
            <a:off x="231078" y="1335023"/>
            <a:ext cx="11740260" cy="4754880"/>
          </a:xfrm>
          <a:prstGeom prst="rect">
            <a:avLst/>
          </a:prstGeom>
        </p:spPr>
        <p:txBody>
          <a:bodyPr vert="horz" lIns="0" tIns="0" rIns="0" bIns="0" rtlCol="0">
            <a:noAutofit/>
          </a:bodyPr>
          <a:lstStyle>
            <a:lvl1pPr>
              <a:spcBef>
                <a:spcPts val="1600"/>
              </a:spcBef>
              <a:defRPr/>
            </a:lvl1pPr>
            <a:lvl2pPr>
              <a:spcBef>
                <a:spcPts val="1600"/>
              </a:spcBef>
              <a:defRPr/>
            </a:lvl2pPr>
            <a:lvl3pPr>
              <a:spcBef>
                <a:spcPts val="1600"/>
              </a:spcBef>
              <a:defRPr/>
            </a:lvl3pPr>
            <a:lvl4pPr>
              <a:spcBef>
                <a:spcPts val="1600"/>
              </a:spcBef>
              <a:defRPr/>
            </a:lvl4pPr>
            <a:lvl5pPr>
              <a:spcBef>
                <a:spcPts val="1600"/>
              </a:spcBef>
              <a:defRPr/>
            </a:lvl5pPr>
          </a:lstStyle>
          <a:p>
            <a:pPr marL="228600" indent="-228600">
              <a:buSzPct val="75000"/>
              <a:buBlip>
                <a:blip r:embed="rId2">
                  <a:extLst>
                    <a:ext uri="{96DAC541-7B7A-43D3-8B79-37D633B846F1}">
                      <asvg:svgBlip xmlns:asvg="http://schemas.microsoft.com/office/drawing/2016/SVG/main" r:embed="rId3"/>
                    </a:ext>
                  </a:extLst>
                </a:blip>
              </a:buBlip>
            </a:pPr>
            <a:r>
              <a:rPr lang="en-US" altLang="en-US"/>
              <a:t>Click to edit Master text styles</a:t>
            </a:r>
          </a:p>
          <a:p>
            <a:pPr lvl="2">
              <a:buFont typeface="Arial" panose="020B0604020202020204" pitchFamily="34" charset="0"/>
              <a:buChar char="•"/>
            </a:pPr>
            <a:r>
              <a:rPr lang="en-US" altLang="en-US" sz="2000"/>
              <a:t>Second level</a:t>
            </a:r>
          </a:p>
          <a:p>
            <a:pPr lvl="3">
              <a:buFont typeface="Calibri" panose="020F0502020204030204" pitchFamily="34" charset="0"/>
              <a:buChar char="─"/>
            </a:pPr>
            <a:r>
              <a:rPr lang="en-US" altLang="en-US" sz="1800"/>
              <a:t>Third level</a:t>
            </a:r>
          </a:p>
          <a:p>
            <a:pPr lvl="4">
              <a:buFont typeface="Arial" panose="020B0604020202020204" pitchFamily="34" charset="0"/>
              <a:buChar char="•"/>
            </a:pPr>
            <a:r>
              <a:rPr lang="en-US" altLang="en-US"/>
              <a:t>Fourth level</a:t>
            </a:r>
          </a:p>
          <a:p>
            <a:pPr marL="1200150" lvl="4" indent="-285750">
              <a:buFont typeface="Calibri" panose="020F0502020204030204" pitchFamily="34" charset="0"/>
              <a:buChar char="─"/>
            </a:pPr>
            <a:r>
              <a:rPr lang="en-US" altLang="en-US"/>
              <a:t>Fifth level</a:t>
            </a:r>
          </a:p>
        </p:txBody>
      </p:sp>
      <p:sp>
        <p:nvSpPr>
          <p:cNvPr id="6" name="Title 5">
            <a:extLst>
              <a:ext uri="{FF2B5EF4-FFF2-40B4-BE49-F238E27FC236}">
                <a16:creationId xmlns:a16="http://schemas.microsoft.com/office/drawing/2014/main" id="{F6F35E43-2AB2-8DDE-13F6-EBF936B64C3E}"/>
              </a:ext>
            </a:extLst>
          </p:cNvPr>
          <p:cNvSpPr>
            <a:spLocks noGrp="1"/>
          </p:cNvSpPr>
          <p:nvPr>
            <p:ph type="title"/>
          </p:nvPr>
        </p:nvSpPr>
        <p:spPr/>
        <p:txBody>
          <a:bodyPr/>
          <a:lstStyle>
            <a:lvl1pPr>
              <a:defRPr b="1" i="0">
                <a:latin typeface="Newsreader ExtraBold" panose="02000000000000000000" pitchFamily="2" charset="77"/>
                <a:cs typeface="Poppins" pitchFamily="2" charset="77"/>
              </a:defRPr>
            </a:lvl1pPr>
          </a:lstStyle>
          <a:p>
            <a:r>
              <a:rPr lang="en-US"/>
              <a:t>Click to edit Master title style</a:t>
            </a:r>
          </a:p>
        </p:txBody>
      </p:sp>
      <p:sp>
        <p:nvSpPr>
          <p:cNvPr id="2" name="Content Placeholder 25">
            <a:extLst>
              <a:ext uri="{FF2B5EF4-FFF2-40B4-BE49-F238E27FC236}">
                <a16:creationId xmlns:a16="http://schemas.microsoft.com/office/drawing/2014/main" id="{FE76006C-D57C-A3B9-79F1-AEBC21B89319}"/>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a:latin typeface="Poppins" pitchFamily="2" charset="77"/>
                <a:cs typeface="Poppins" pitchFamily="2" charset="77"/>
              </a:rPr>
              <a:t>References 10px (1.0 Line Spacing)</a:t>
            </a:r>
            <a:br>
              <a:rPr lang="en-US" altLang="en-US" sz="1000" b="0">
                <a:latin typeface="Poppins" pitchFamily="2" charset="77"/>
                <a:cs typeface="Poppins" pitchFamily="2" charset="77"/>
              </a:rPr>
            </a:br>
            <a:r>
              <a:rPr lang="en-US" altLang="en-US" sz="1000" b="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396447723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9446C67E-95FF-C1C1-2E14-8214C0B5EB2F}"/>
              </a:ext>
            </a:extLst>
          </p:cNvPr>
          <p:cNvSpPr>
            <a:spLocks noGrp="1"/>
          </p:cNvSpPr>
          <p:nvPr>
            <p:ph idx="1"/>
          </p:nvPr>
        </p:nvSpPr>
        <p:spPr>
          <a:xfrm>
            <a:off x="231078" y="1335023"/>
            <a:ext cx="11740260" cy="4754880"/>
          </a:xfrm>
          <a:prstGeom prst="rect">
            <a:avLst/>
          </a:prstGeom>
        </p:spPr>
        <p:txBody>
          <a:bodyPr vert="horz" lIns="0" tIns="0" rIns="0" bIns="0" rtlCol="0">
            <a:noAutofit/>
          </a:bodyPr>
          <a:lstStyle>
            <a:lvl1pPr>
              <a:spcBef>
                <a:spcPts val="1600"/>
              </a:spcBef>
              <a:defRPr/>
            </a:lvl1pPr>
            <a:lvl2pPr>
              <a:spcBef>
                <a:spcPts val="1600"/>
              </a:spcBef>
              <a:defRPr/>
            </a:lvl2pPr>
            <a:lvl3pPr>
              <a:spcBef>
                <a:spcPts val="1600"/>
              </a:spcBef>
              <a:defRPr/>
            </a:lvl3pPr>
            <a:lvl4pPr>
              <a:spcBef>
                <a:spcPts val="1600"/>
              </a:spcBef>
              <a:defRPr/>
            </a:lvl4pPr>
            <a:lvl5pPr>
              <a:spcBef>
                <a:spcPts val="16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5">
            <a:extLst>
              <a:ext uri="{FF2B5EF4-FFF2-40B4-BE49-F238E27FC236}">
                <a16:creationId xmlns:a16="http://schemas.microsoft.com/office/drawing/2014/main" id="{F6F35E43-2AB2-8DDE-13F6-EBF936B64C3E}"/>
              </a:ext>
            </a:extLst>
          </p:cNvPr>
          <p:cNvSpPr>
            <a:spLocks noGrp="1"/>
          </p:cNvSpPr>
          <p:nvPr>
            <p:ph type="title"/>
          </p:nvPr>
        </p:nvSpPr>
        <p:spPr/>
        <p:txBody>
          <a:bodyPr/>
          <a:lstStyle>
            <a:lvl1pPr>
              <a:defRPr b="1" i="0">
                <a:latin typeface="Newsreader ExtraBold" panose="02000000000000000000" pitchFamily="2" charset="77"/>
                <a:cs typeface="Poppins" pitchFamily="2" charset="77"/>
              </a:defRPr>
            </a:lvl1pPr>
          </a:lstStyle>
          <a:p>
            <a:r>
              <a:rPr lang="en-US"/>
              <a:t>Click to edit Master title style</a:t>
            </a:r>
          </a:p>
        </p:txBody>
      </p:sp>
      <p:sp>
        <p:nvSpPr>
          <p:cNvPr id="26" name="Content Placeholder 25">
            <a:extLst>
              <a:ext uri="{FF2B5EF4-FFF2-40B4-BE49-F238E27FC236}">
                <a16:creationId xmlns:a16="http://schemas.microsoft.com/office/drawing/2014/main" id="{E1DEE5FC-E4CA-15E5-FA96-1D71E2D012FE}"/>
              </a:ext>
            </a:extLst>
          </p:cNvPr>
          <p:cNvSpPr>
            <a:spLocks noGrp="1"/>
          </p:cNvSpPr>
          <p:nvPr>
            <p:ph sz="quarter" idx="10" hasCustomPrompt="1"/>
          </p:nvPr>
        </p:nvSpPr>
        <p:spPr>
          <a:xfrm>
            <a:off x="3559175" y="6302375"/>
            <a:ext cx="5732463" cy="327025"/>
          </a:xfrm>
        </p:spPr>
        <p:txBody>
          <a:bodyPr anchor="b"/>
          <a:lstStyle>
            <a:lvl1pPr>
              <a:defRPr sz="1000"/>
            </a:lvl1pPr>
            <a:lvl2pPr>
              <a:defRPr sz="1000"/>
            </a:lvl2pPr>
            <a:lvl3pPr>
              <a:defRPr sz="1000"/>
            </a:lvl3pPr>
            <a:lvl4pPr>
              <a:defRPr sz="1000"/>
            </a:lvl4pPr>
            <a:lvl5pPr>
              <a:defRPr sz="1000"/>
            </a:lvl5pPr>
          </a:lstStyle>
          <a:p>
            <a:pPr eaLnBrk="1" hangingPunct="1">
              <a:defRPr/>
            </a:pPr>
            <a:r>
              <a:rPr lang="en-US" altLang="en-US" sz="1000" b="0" spc="-10">
                <a:latin typeface="Poppins" pitchFamily="2" charset="77"/>
                <a:cs typeface="Poppins" pitchFamily="2" charset="77"/>
              </a:rPr>
              <a:t>References 10px (1.0 Line Spacing)</a:t>
            </a:r>
            <a:br>
              <a:rPr lang="en-US" altLang="en-US" sz="1000" b="0">
                <a:latin typeface="Poppins" pitchFamily="2" charset="77"/>
                <a:cs typeface="Poppins" pitchFamily="2" charset="77"/>
              </a:rPr>
            </a:br>
            <a:r>
              <a:rPr lang="en-US" altLang="en-US" sz="1000" b="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22023876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E4C37F3D-EF8C-356F-5277-AC399D9EDD7F}"/>
              </a:ext>
            </a:extLst>
          </p:cNvPr>
          <p:cNvSpPr>
            <a:spLocks noGrp="1"/>
          </p:cNvSpPr>
          <p:nvPr>
            <p:ph type="title"/>
          </p:nvPr>
        </p:nvSpPr>
        <p:spPr>
          <a:xfrm>
            <a:off x="231079" y="535756"/>
            <a:ext cx="10115420" cy="492944"/>
          </a:xfrm>
          <a:prstGeom prst="rect">
            <a:avLst/>
          </a:prstGeom>
        </p:spPr>
        <p:txBody>
          <a:bodyPr vert="horz" wrap="square" lIns="0" tIns="0" rIns="0" bIns="0" rtlCol="0" anchor="ctr" anchorCtr="0">
            <a:spAutoFit/>
          </a:bodyPr>
          <a:lstStyle/>
          <a:p>
            <a:r>
              <a:rPr lang="en-US"/>
              <a:t>Click to edit Master title style</a:t>
            </a:r>
          </a:p>
        </p:txBody>
      </p:sp>
      <p:sp>
        <p:nvSpPr>
          <p:cNvPr id="8" name="Content Placeholder 7">
            <a:extLst>
              <a:ext uri="{FF2B5EF4-FFF2-40B4-BE49-F238E27FC236}">
                <a16:creationId xmlns:a16="http://schemas.microsoft.com/office/drawing/2014/main" id="{D646AED9-4300-8C0A-0989-45F971CBFF83}"/>
              </a:ext>
            </a:extLst>
          </p:cNvPr>
          <p:cNvSpPr>
            <a:spLocks noGrp="1"/>
          </p:cNvSpPr>
          <p:nvPr>
            <p:ph sz="quarter" idx="13"/>
          </p:nvPr>
        </p:nvSpPr>
        <p:spPr>
          <a:xfrm>
            <a:off x="231775" y="1333500"/>
            <a:ext cx="10113963" cy="4762500"/>
          </a:xfrm>
          <a:prstGeom prst="rect">
            <a:avLst/>
          </a:prstGeom>
        </p:spPr>
        <p:txBody>
          <a:bodyPr lIns="0" tIns="0" rIns="0" bIns="0"/>
          <a:lstStyle>
            <a:lvl1pPr marL="228600" indent="-228600">
              <a:lnSpc>
                <a:spcPct val="100000"/>
              </a:lnSpc>
              <a:spcBef>
                <a:spcPts val="1000"/>
              </a:spcBef>
              <a:spcAft>
                <a:spcPts val="700"/>
              </a:spcAft>
              <a:buSzPct val="75000"/>
              <a:buFontTx/>
              <a:buBlip>
                <a:blip r:embed="rId2">
                  <a:extLst>
                    <a:ext uri="{96DAC541-7B7A-43D3-8B79-37D633B846F1}">
                      <asvg:svgBlip xmlns:asvg="http://schemas.microsoft.com/office/drawing/2016/SVG/main" r:embed="rId3"/>
                    </a:ext>
                  </a:extLst>
                </a:blip>
              </a:buBlip>
              <a:defRPr/>
            </a:lvl1pPr>
            <a:lvl3pPr>
              <a:lnSpc>
                <a:spcPct val="100000"/>
              </a:lnSpc>
              <a:spcBef>
                <a:spcPts val="1000"/>
              </a:spcBef>
              <a:spcAft>
                <a:spcPts val="700"/>
              </a:spcAft>
              <a:buFont typeface="Arial" panose="020B0604020202020204" pitchFamily="34" charset="0"/>
              <a:buChar char="•"/>
              <a:defRPr sz="2200"/>
            </a:lvl3pPr>
            <a:lvl4pPr>
              <a:lnSpc>
                <a:spcPct val="100000"/>
              </a:lnSpc>
              <a:spcBef>
                <a:spcPts val="1000"/>
              </a:spcBef>
              <a:spcAft>
                <a:spcPts val="700"/>
              </a:spcAft>
              <a:buFont typeface="Calibri" panose="020F0502020204030204" pitchFamily="34" charset="0"/>
              <a:buChar char="─"/>
              <a:defRPr sz="2000"/>
            </a:lvl4pPr>
            <a:lvl5pPr>
              <a:lnSpc>
                <a:spcPct val="100000"/>
              </a:lnSpc>
              <a:spcBef>
                <a:spcPts val="1000"/>
              </a:spcBef>
              <a:spcAft>
                <a:spcPts val="700"/>
              </a:spcAft>
              <a:buFont typeface="Arial" panose="020B0604020202020204" pitchFamily="34" charset="0"/>
              <a:buChar char="•"/>
              <a:defRPr sz="1800"/>
            </a:lvl5pPr>
          </a:lstStyle>
          <a:p>
            <a:pPr lvl="0"/>
            <a:r>
              <a:rPr lang="en-US"/>
              <a:t>Click to edit Master text styles</a:t>
            </a:r>
          </a:p>
          <a:p>
            <a:pPr lvl="2"/>
            <a:r>
              <a:rPr lang="en-US"/>
              <a:t>Second level</a:t>
            </a:r>
          </a:p>
          <a:p>
            <a:pPr lvl="3"/>
            <a:r>
              <a:rPr lang="en-US"/>
              <a:t>Third level</a:t>
            </a:r>
          </a:p>
          <a:p>
            <a:pPr lvl="4"/>
            <a:r>
              <a:rPr lang="en-US"/>
              <a:t>Fourth level</a:t>
            </a:r>
          </a:p>
        </p:txBody>
      </p:sp>
    </p:spTree>
    <p:extLst>
      <p:ext uri="{BB962C8B-B14F-4D97-AF65-F5344CB8AC3E}">
        <p14:creationId xmlns:p14="http://schemas.microsoft.com/office/powerpoint/2010/main" val="421101363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Title 5">
            <a:extLst>
              <a:ext uri="{FF2B5EF4-FFF2-40B4-BE49-F238E27FC236}">
                <a16:creationId xmlns:a16="http://schemas.microsoft.com/office/drawing/2014/main" id="{177ECF32-7305-38CA-38CF-166B8491D9D9}"/>
              </a:ext>
            </a:extLst>
          </p:cNvPr>
          <p:cNvSpPr>
            <a:spLocks noGrp="1"/>
          </p:cNvSpPr>
          <p:nvPr>
            <p:ph type="title"/>
          </p:nvPr>
        </p:nvSpPr>
        <p:spPr>
          <a:xfrm>
            <a:off x="231077" y="531006"/>
            <a:ext cx="10215665" cy="502445"/>
          </a:xfrm>
          <a:prstGeom prst="rect">
            <a:avLst/>
          </a:prstGeom>
        </p:spPr>
        <p:txBody>
          <a:bodyPr/>
          <a:lstStyle>
            <a:lvl1pPr>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dirty="0"/>
              <a:t>Click to edit Master title style</a:t>
            </a:r>
          </a:p>
        </p:txBody>
      </p:sp>
      <p:sp>
        <p:nvSpPr>
          <p:cNvPr id="12" name="Text Placeholder 9">
            <a:extLst>
              <a:ext uri="{FF2B5EF4-FFF2-40B4-BE49-F238E27FC236}">
                <a16:creationId xmlns:a16="http://schemas.microsoft.com/office/drawing/2014/main" id="{0C6CAB18-E12B-7EAD-A0E3-9B3D5B567A52}"/>
              </a:ext>
            </a:extLst>
          </p:cNvPr>
          <p:cNvSpPr>
            <a:spLocks noGrp="1"/>
          </p:cNvSpPr>
          <p:nvPr>
            <p:ph type="body" sz="quarter" idx="13" hasCustomPrompt="1"/>
          </p:nvPr>
        </p:nvSpPr>
        <p:spPr>
          <a:xfrm>
            <a:off x="212725" y="198178"/>
            <a:ext cx="1806319" cy="337578"/>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182880" tIns="27432" rIns="182880" bIns="27432" rtlCol="0" anchor="ctr">
            <a:spAutoFit/>
          </a:bodyPr>
          <a:lstStyle>
            <a:lvl1pPr algn="ctr">
              <a:defRPr lang="en-US" sz="1200" b="1" kern="1500" cap="all" spc="200" baseline="0" dirty="0">
                <a:solidFill>
                  <a:schemeClr val="bg2"/>
                </a:solidFill>
                <a:latin typeface="+mn-lt"/>
                <a:cs typeface="+mn-cs"/>
              </a:defRPr>
            </a:lvl1pPr>
          </a:lstStyle>
          <a:p>
            <a:pPr lvl="0" algn="ctr"/>
            <a:r>
              <a:rPr lang="en-US" dirty="0"/>
              <a:t>Let’s Vote!</a:t>
            </a:r>
          </a:p>
        </p:txBody>
      </p:sp>
      <p:cxnSp>
        <p:nvCxnSpPr>
          <p:cNvPr id="4" name="Straight Connector 3">
            <a:extLst>
              <a:ext uri="{FF2B5EF4-FFF2-40B4-BE49-F238E27FC236}">
                <a16:creationId xmlns:a16="http://schemas.microsoft.com/office/drawing/2014/main" id="{D48F43F8-E471-42D6-1216-AC8517F252BC}"/>
              </a:ext>
              <a:ext uri="{C183D7F6-B498-43B3-948B-1728B52AA6E4}">
                <adec:decorative xmlns:adec="http://schemas.microsoft.com/office/drawing/2017/decorative" val="1"/>
              </a:ext>
            </a:extLst>
          </p:cNvPr>
          <p:cNvCxnSpPr>
            <a:cxnSpLocks/>
          </p:cNvCxnSpPr>
          <p:nvPr userDrawn="1"/>
        </p:nvCxnSpPr>
        <p:spPr>
          <a:xfrm>
            <a:off x="5260259" y="1651129"/>
            <a:ext cx="0" cy="30351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 Placeholder 8">
            <a:extLst>
              <a:ext uri="{FF2B5EF4-FFF2-40B4-BE49-F238E27FC236}">
                <a16:creationId xmlns:a16="http://schemas.microsoft.com/office/drawing/2014/main" id="{FAFF2041-DCB9-A30E-4E94-4C05FF844118}"/>
              </a:ext>
            </a:extLst>
          </p:cNvPr>
          <p:cNvSpPr>
            <a:spLocks noGrp="1"/>
          </p:cNvSpPr>
          <p:nvPr>
            <p:ph type="body" sz="quarter" idx="14"/>
          </p:nvPr>
        </p:nvSpPr>
        <p:spPr>
          <a:xfrm>
            <a:off x="212725" y="1651129"/>
            <a:ext cx="4948417" cy="4449634"/>
          </a:xfrm>
          <a:prstGeom prst="rect">
            <a:avLst/>
          </a:prstGeom>
        </p:spPr>
        <p:txBody>
          <a:bodyPr vert="horz" wrap="square" lIns="0" tIns="0" rIns="0" bIns="0" rtlCol="0" anchor="t" anchorCtr="0">
            <a:noAutofit/>
          </a:bodyPr>
          <a:lstStyle>
            <a:lvl1pPr>
              <a:defRPr lang="en-US" sz="2000" b="0" i="0" spc="100" baseline="0" smtClean="0">
                <a:solidFill>
                  <a:schemeClr val="tx1"/>
                </a:solidFill>
                <a:ea typeface="+mj-ea"/>
              </a:defRPr>
            </a:lvl1pPr>
            <a:lvl2pPr>
              <a:defRPr lang="en-US" sz="2000" smtClean="0">
                <a:solidFill>
                  <a:schemeClr val="tx1"/>
                </a:solidFill>
                <a:latin typeface="+mn-lt"/>
                <a:cs typeface="+mn-cs"/>
              </a:defRPr>
            </a:lvl2pPr>
            <a:lvl3pPr>
              <a:buFont typeface="Arial" panose="020B0604020202020204" pitchFamily="34" charset="0"/>
              <a:buChar char="•"/>
              <a:defRPr lang="en-US" sz="2000" smtClean="0">
                <a:solidFill>
                  <a:schemeClr val="tx1"/>
                </a:solidFill>
                <a:latin typeface="+mn-lt"/>
                <a:cs typeface="+mn-cs"/>
              </a:defRPr>
            </a:lvl3pPr>
            <a:lvl4pPr>
              <a:buFont typeface="Calibri" panose="020F0502020204030204" pitchFamily="34" charset="0"/>
              <a:buChar char="─"/>
              <a:defRPr lang="en-US" sz="2000" smtClean="0">
                <a:solidFill>
                  <a:schemeClr val="tx1"/>
                </a:solidFill>
                <a:latin typeface="+mn-lt"/>
                <a:cs typeface="+mn-cs"/>
              </a:defRPr>
            </a:lvl4pPr>
            <a:lvl5pPr>
              <a:buFont typeface="Arial" panose="020B0604020202020204" pitchFamily="34" charset="0"/>
              <a:buChar char="•"/>
              <a:defRPr lang="en-US" sz="2000">
                <a:solidFill>
                  <a:schemeClr val="tx1"/>
                </a:solidFill>
                <a:latin typeface="+mn-lt"/>
                <a:cs typeface="+mn-cs"/>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3" name="Text Placeholder 8">
            <a:extLst>
              <a:ext uri="{FF2B5EF4-FFF2-40B4-BE49-F238E27FC236}">
                <a16:creationId xmlns:a16="http://schemas.microsoft.com/office/drawing/2014/main" id="{622D1531-C651-FB64-6F62-BFB950BC5FB2}"/>
              </a:ext>
            </a:extLst>
          </p:cNvPr>
          <p:cNvSpPr>
            <a:spLocks noGrp="1"/>
          </p:cNvSpPr>
          <p:nvPr>
            <p:ph type="body" sz="quarter" idx="15"/>
          </p:nvPr>
        </p:nvSpPr>
        <p:spPr>
          <a:xfrm>
            <a:off x="5423215" y="1651129"/>
            <a:ext cx="5048250" cy="4449634"/>
          </a:xfrm>
          <a:prstGeom prst="rect">
            <a:avLst/>
          </a:prstGeom>
        </p:spPr>
        <p:txBody>
          <a:bodyPr vert="horz" wrap="square" lIns="0" tIns="0" rIns="0" bIns="0" rtlCol="0" anchor="t" anchorCtr="0">
            <a:noAutofit/>
          </a:bodyPr>
          <a:lstStyle>
            <a:lvl1pPr marL="342900" indent="-282575">
              <a:lnSpc>
                <a:spcPct val="100000"/>
              </a:lnSpc>
              <a:spcBef>
                <a:spcPts val="1000"/>
              </a:spcBef>
              <a:buFont typeface="+mj-lt"/>
              <a:buAutoNum type="alphaUcPeriod"/>
              <a:tabLst/>
              <a:defRPr lang="en-US" sz="2000" b="0" i="0" spc="100" baseline="0" smtClean="0">
                <a:solidFill>
                  <a:schemeClr val="tx1"/>
                </a:solidFill>
                <a:ea typeface="+mj-ea"/>
              </a:defRPr>
            </a:lvl1pPr>
            <a:lvl2pPr marL="114300" indent="0">
              <a:buFont typeface="+mj-lt"/>
              <a:buNone/>
              <a:defRPr lang="en-US" sz="1800" smtClean="0">
                <a:solidFill>
                  <a:schemeClr val="tx1"/>
                </a:solidFill>
                <a:latin typeface="+mn-lt"/>
                <a:cs typeface="+mn-cs"/>
              </a:defRPr>
            </a:lvl2pPr>
            <a:lvl3pPr marL="571500" indent="0">
              <a:buFont typeface="+mj-lt"/>
              <a:buNone/>
              <a:defRPr lang="en-US" smtClean="0">
                <a:solidFill>
                  <a:schemeClr val="tx1"/>
                </a:solidFill>
                <a:latin typeface="+mn-lt"/>
                <a:cs typeface="+mn-cs"/>
              </a:defRPr>
            </a:lvl3pPr>
            <a:lvl4pPr marL="1028700" indent="0">
              <a:buFont typeface="+mj-lt"/>
              <a:buNone/>
              <a:defRPr lang="en-US" sz="1800" smtClean="0">
                <a:solidFill>
                  <a:schemeClr val="tx1"/>
                </a:solidFill>
                <a:latin typeface="+mn-lt"/>
                <a:cs typeface="+mn-cs"/>
              </a:defRPr>
            </a:lvl4pPr>
            <a:lvl5pPr marL="1485900" indent="0">
              <a:buFont typeface="+mj-lt"/>
              <a:buNone/>
              <a:defRPr lang="en-US" sz="1800">
                <a:solidFill>
                  <a:schemeClr val="tx1"/>
                </a:solidFill>
                <a:latin typeface="+mn-lt"/>
                <a:cs typeface="+mn-cs"/>
              </a:defRPr>
            </a:lvl5pPr>
          </a:lstStyle>
          <a:p>
            <a:pPr lvl="0">
              <a:lnSpc>
                <a:spcPct val="110000"/>
              </a:lnSpc>
              <a:spcBef>
                <a:spcPts val="0"/>
              </a:spcBef>
            </a:pPr>
            <a:r>
              <a:rPr lang="en-US" dirty="0"/>
              <a:t>Click to edit Master text styles</a:t>
            </a:r>
          </a:p>
          <a:p>
            <a:pPr lvl="0">
              <a:lnSpc>
                <a:spcPct val="110000"/>
              </a:lnSpc>
              <a:spcBef>
                <a:spcPts val="0"/>
              </a:spcBef>
            </a:pPr>
            <a:r>
              <a:rPr lang="en-US" dirty="0"/>
              <a:t>Second level</a:t>
            </a:r>
          </a:p>
          <a:p>
            <a:pPr lvl="0">
              <a:lnSpc>
                <a:spcPct val="110000"/>
              </a:lnSpc>
              <a:spcBef>
                <a:spcPts val="0"/>
              </a:spcBef>
            </a:pPr>
            <a:r>
              <a:rPr lang="en-US" dirty="0"/>
              <a:t>Third level</a:t>
            </a:r>
          </a:p>
          <a:p>
            <a:pPr lvl="0">
              <a:lnSpc>
                <a:spcPct val="110000"/>
              </a:lnSpc>
              <a:spcBef>
                <a:spcPts val="0"/>
              </a:spcBef>
            </a:pPr>
            <a:r>
              <a:rPr lang="en-US" dirty="0"/>
              <a:t>Fourth level</a:t>
            </a:r>
          </a:p>
          <a:p>
            <a:pPr lvl="0">
              <a:lnSpc>
                <a:spcPct val="110000"/>
              </a:lnSpc>
              <a:spcBef>
                <a:spcPts val="0"/>
              </a:spcBef>
            </a:pPr>
            <a:r>
              <a:rPr lang="en-US" dirty="0"/>
              <a:t>Fifth level</a:t>
            </a:r>
          </a:p>
        </p:txBody>
      </p:sp>
    </p:spTree>
    <p:extLst>
      <p:ext uri="{BB962C8B-B14F-4D97-AF65-F5344CB8AC3E}">
        <p14:creationId xmlns:p14="http://schemas.microsoft.com/office/powerpoint/2010/main" val="2440015719"/>
      </p:ext>
    </p:extLst>
  </p:cSld>
  <p:clrMapOvr>
    <a:masterClrMapping/>
  </p:clrMapOvr>
  <p:extLst>
    <p:ext uri="{DCECCB84-F9BA-43D5-87BE-67443E8EF086}">
      <p15:sldGuideLst xmlns:p15="http://schemas.microsoft.com/office/powerpoint/2012/main">
        <p15:guide id="1" pos="336">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DBF90BB0-D47D-F9F0-02EE-80D089976938}"/>
              </a:ext>
            </a:extLst>
          </p:cNvPr>
          <p:cNvSpPr>
            <a:spLocks noGrp="1"/>
          </p:cNvSpPr>
          <p:nvPr>
            <p:ph type="title"/>
          </p:nvPr>
        </p:nvSpPr>
        <p:spPr>
          <a:xfrm>
            <a:off x="231079" y="535756"/>
            <a:ext cx="10115420" cy="492944"/>
          </a:xfrm>
          <a:prstGeom prst="rect">
            <a:avLst/>
          </a:prstGeom>
        </p:spPr>
        <p:txBody>
          <a:bodyPr vert="horz" wrap="square" lIns="0" tIns="0" rIns="0" bIns="0" rtlCol="0" anchor="ctr" anchorCtr="0">
            <a:spAutoFit/>
          </a:bodyPr>
          <a:lstStyle/>
          <a:p>
            <a:r>
              <a:rPr lang="en-US"/>
              <a:t>Click to edit Master title style</a:t>
            </a:r>
          </a:p>
        </p:txBody>
      </p:sp>
      <p:sp>
        <p:nvSpPr>
          <p:cNvPr id="2" name="Content Placeholder 7">
            <a:extLst>
              <a:ext uri="{FF2B5EF4-FFF2-40B4-BE49-F238E27FC236}">
                <a16:creationId xmlns:a16="http://schemas.microsoft.com/office/drawing/2014/main" id="{586EA38C-F6E7-6920-BB69-BF63AE87EF5A}"/>
              </a:ext>
            </a:extLst>
          </p:cNvPr>
          <p:cNvSpPr>
            <a:spLocks noGrp="1"/>
          </p:cNvSpPr>
          <p:nvPr>
            <p:ph sz="quarter" idx="14"/>
          </p:nvPr>
        </p:nvSpPr>
        <p:spPr>
          <a:xfrm>
            <a:off x="231775" y="1333500"/>
            <a:ext cx="10113963" cy="4762500"/>
          </a:xfrm>
          <a:prstGeom prst="rect">
            <a:avLst/>
          </a:prstGeom>
        </p:spPr>
        <p:txBody>
          <a:bodyPr lIns="0" tIns="0" rIns="0" bIns="0"/>
          <a:lstStyle>
            <a:lvl1pPr marL="228600" indent="-228600">
              <a:lnSpc>
                <a:spcPct val="100000"/>
              </a:lnSpc>
              <a:spcBef>
                <a:spcPts val="1000"/>
              </a:spcBef>
              <a:spcAft>
                <a:spcPts val="700"/>
              </a:spcAft>
              <a:buSzPct val="75000"/>
              <a:buFontTx/>
              <a:buBlip>
                <a:blip r:embed="rId2">
                  <a:extLst>
                    <a:ext uri="{96DAC541-7B7A-43D3-8B79-37D633B846F1}">
                      <asvg:svgBlip xmlns:asvg="http://schemas.microsoft.com/office/drawing/2016/SVG/main" r:embed="rId3"/>
                    </a:ext>
                  </a:extLst>
                </a:blip>
              </a:buBlip>
              <a:defRPr/>
            </a:lvl1pPr>
            <a:lvl3pPr>
              <a:lnSpc>
                <a:spcPct val="100000"/>
              </a:lnSpc>
              <a:spcBef>
                <a:spcPts val="1000"/>
              </a:spcBef>
              <a:spcAft>
                <a:spcPts val="700"/>
              </a:spcAft>
              <a:buFont typeface="Arial" panose="020B0604020202020204" pitchFamily="34" charset="0"/>
              <a:buChar char="•"/>
              <a:defRPr sz="2200"/>
            </a:lvl3pPr>
            <a:lvl4pPr>
              <a:lnSpc>
                <a:spcPct val="100000"/>
              </a:lnSpc>
              <a:spcBef>
                <a:spcPts val="1000"/>
              </a:spcBef>
              <a:spcAft>
                <a:spcPts val="700"/>
              </a:spcAft>
              <a:buFont typeface="Calibri" panose="020F0502020204030204" pitchFamily="34" charset="0"/>
              <a:buChar char="─"/>
              <a:defRPr sz="2000"/>
            </a:lvl4pPr>
            <a:lvl5pPr>
              <a:lnSpc>
                <a:spcPct val="100000"/>
              </a:lnSpc>
              <a:spcBef>
                <a:spcPts val="1000"/>
              </a:spcBef>
              <a:spcAft>
                <a:spcPts val="700"/>
              </a:spcAft>
              <a:buFont typeface="Arial" panose="020B0604020202020204" pitchFamily="34" charset="0"/>
              <a:buChar char="•"/>
              <a:defRPr sz="1800"/>
            </a:lvl5pPr>
          </a:lstStyle>
          <a:p>
            <a:pPr lvl="0"/>
            <a:r>
              <a:rPr lang="en-US"/>
              <a:t>Click to edit Master text styles</a:t>
            </a:r>
          </a:p>
          <a:p>
            <a:pPr lvl="2"/>
            <a:r>
              <a:rPr lang="en-US"/>
              <a:t>Second level</a:t>
            </a:r>
          </a:p>
          <a:p>
            <a:pPr lvl="3"/>
            <a:r>
              <a:rPr lang="en-US"/>
              <a:t>Third level</a:t>
            </a:r>
          </a:p>
          <a:p>
            <a:pPr lvl="4"/>
            <a:r>
              <a:rPr lang="en-US"/>
              <a:t>Fourth level</a:t>
            </a:r>
          </a:p>
        </p:txBody>
      </p:sp>
      <p:sp>
        <p:nvSpPr>
          <p:cNvPr id="3" name="Text Placeholder 9">
            <a:extLst>
              <a:ext uri="{FF2B5EF4-FFF2-40B4-BE49-F238E27FC236}">
                <a16:creationId xmlns:a16="http://schemas.microsoft.com/office/drawing/2014/main" id="{D27276B6-B7A9-8375-07A4-B3BEA2EE1DA0}"/>
              </a:ext>
            </a:extLst>
          </p:cNvPr>
          <p:cNvSpPr>
            <a:spLocks noGrp="1"/>
          </p:cNvSpPr>
          <p:nvPr>
            <p:ph type="body" sz="quarter" idx="13" hasCustomPrompt="1"/>
          </p:nvPr>
        </p:nvSpPr>
        <p:spPr>
          <a:xfrm>
            <a:off x="212725" y="198178"/>
            <a:ext cx="1806319" cy="337578"/>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182880" tIns="27432" rIns="182880" bIns="27432" rtlCol="0" anchor="ctr">
            <a:spAutoFit/>
          </a:bodyPr>
          <a:lstStyle>
            <a:lvl1pPr algn="ctr">
              <a:defRPr lang="en-US" sz="1200" b="1" kern="1500" cap="all" spc="200" baseline="0" dirty="0">
                <a:solidFill>
                  <a:schemeClr val="bg2"/>
                </a:solidFill>
                <a:latin typeface="+mn-lt"/>
                <a:cs typeface="+mn-cs"/>
              </a:defRPr>
            </a:lvl1pPr>
          </a:lstStyle>
          <a:p>
            <a:pPr lvl="0" algn="ctr"/>
            <a:r>
              <a:rPr lang="en-US" dirty="0"/>
              <a:t>Let’s Vote!</a:t>
            </a:r>
          </a:p>
        </p:txBody>
      </p:sp>
    </p:spTree>
    <p:extLst>
      <p:ext uri="{BB962C8B-B14F-4D97-AF65-F5344CB8AC3E}">
        <p14:creationId xmlns:p14="http://schemas.microsoft.com/office/powerpoint/2010/main" val="814281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8CA50-AF68-493A-8F61-A331B95E8E01}"/>
              </a:ext>
            </a:extLst>
          </p:cNvPr>
          <p:cNvSpPr>
            <a:spLocks noGrp="1"/>
          </p:cNvSpPr>
          <p:nvPr>
            <p:ph type="title"/>
          </p:nvPr>
        </p:nvSpPr>
        <p:spPr>
          <a:xfrm>
            <a:off x="231078" y="531006"/>
            <a:ext cx="11740260" cy="502445"/>
          </a:xfrm>
        </p:spPr>
        <p:txBody>
          <a:bodyPr/>
          <a:lstStyle>
            <a:lvl1pPr>
              <a:tabLst>
                <a:tab pos="460375" algn="l"/>
              </a:tabLst>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a:t>Click to edit Master title style</a:t>
            </a:r>
          </a:p>
        </p:txBody>
      </p:sp>
      <p:sp>
        <p:nvSpPr>
          <p:cNvPr id="5" name="Content Placeholder 25">
            <a:extLst>
              <a:ext uri="{FF2B5EF4-FFF2-40B4-BE49-F238E27FC236}">
                <a16:creationId xmlns:a16="http://schemas.microsoft.com/office/drawing/2014/main" id="{C3240037-9071-F4C6-C2DE-50B460E68DED}"/>
              </a:ext>
            </a:extLst>
          </p:cNvPr>
          <p:cNvSpPr>
            <a:spLocks noGrp="1"/>
          </p:cNvSpPr>
          <p:nvPr>
            <p:ph sz="quarter" idx="10" hasCustomPrompt="1"/>
          </p:nvPr>
        </p:nvSpPr>
        <p:spPr>
          <a:xfrm>
            <a:off x="1712199" y="6302375"/>
            <a:ext cx="7812290" cy="327025"/>
          </a:xfrm>
        </p:spPr>
        <p:txBody>
          <a:bodyPr anchor="b"/>
          <a:lstStyle>
            <a:lvl1pPr marL="0" indent="0">
              <a:buFontTx/>
              <a:buNone/>
              <a:defRPr sz="1000"/>
            </a:lvl1pPr>
            <a:lvl2pPr>
              <a:defRPr sz="1000"/>
            </a:lvl2pPr>
            <a:lvl3pPr>
              <a:defRPr sz="1000"/>
            </a:lvl3pPr>
            <a:lvl4pPr>
              <a:defRPr sz="1000"/>
            </a:lvl4pPr>
            <a:lvl5pPr>
              <a:defRPr sz="1000"/>
            </a:lvl5pPr>
          </a:lstStyle>
          <a:p>
            <a:pPr eaLnBrk="1" hangingPunct="1">
              <a:defRPr/>
            </a:pPr>
            <a:r>
              <a:rPr lang="en-US" altLang="en-US" sz="1000" b="0" spc="-10">
                <a:latin typeface="Poppins" pitchFamily="2" charset="77"/>
                <a:cs typeface="Poppins" pitchFamily="2" charset="77"/>
              </a:rPr>
              <a:t>References 10px (1.0 Line Spacing)</a:t>
            </a:r>
            <a:br>
              <a:rPr lang="en-US" altLang="en-US" sz="1000" b="0">
                <a:latin typeface="Poppins" pitchFamily="2" charset="77"/>
                <a:cs typeface="Poppins" pitchFamily="2" charset="77"/>
              </a:rPr>
            </a:br>
            <a:r>
              <a:rPr lang="en-US" altLang="en-US" sz="1000" b="0">
                <a:latin typeface="Poppins" pitchFamily="2" charset="77"/>
                <a:cs typeface="Poppins" pitchFamily="2" charset="77"/>
              </a:rPr>
              <a:t>Text anchor point set to “Bottom”</a:t>
            </a:r>
          </a:p>
        </p:txBody>
      </p:sp>
    </p:spTree>
    <p:extLst>
      <p:ext uri="{BB962C8B-B14F-4D97-AF65-F5344CB8AC3E}">
        <p14:creationId xmlns:p14="http://schemas.microsoft.com/office/powerpoint/2010/main" val="819815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Content Placeholder 7">
            <a:extLst>
              <a:ext uri="{FF2B5EF4-FFF2-40B4-BE49-F238E27FC236}">
                <a16:creationId xmlns:a16="http://schemas.microsoft.com/office/drawing/2014/main" id="{E2250286-95D6-9C80-9D20-8C4C1DE341CC}"/>
              </a:ext>
            </a:extLst>
          </p:cNvPr>
          <p:cNvSpPr>
            <a:spLocks noGrp="1"/>
          </p:cNvSpPr>
          <p:nvPr>
            <p:ph sz="quarter" idx="15"/>
          </p:nvPr>
        </p:nvSpPr>
        <p:spPr>
          <a:xfrm>
            <a:off x="200452" y="1651129"/>
            <a:ext cx="5060524" cy="4762500"/>
          </a:xfrm>
          <a:prstGeom prst="rect">
            <a:avLst/>
          </a:prstGeom>
        </p:spPr>
        <p:txBody>
          <a:bodyPr lIns="0" tIns="0" rIns="0" bIns="0"/>
          <a:lstStyle>
            <a:lvl1pPr marL="228600" indent="-228600">
              <a:lnSpc>
                <a:spcPct val="100000"/>
              </a:lnSpc>
              <a:spcBef>
                <a:spcPts val="1000"/>
              </a:spcBef>
              <a:spcAft>
                <a:spcPts val="700"/>
              </a:spcAft>
              <a:buSzPct val="75000"/>
              <a:buFontTx/>
              <a:buBlip>
                <a:blip r:embed="rId2">
                  <a:extLst>
                    <a:ext uri="{96DAC541-7B7A-43D3-8B79-37D633B846F1}">
                      <asvg:svgBlip xmlns:asvg="http://schemas.microsoft.com/office/drawing/2016/SVG/main" r:embed="rId3"/>
                    </a:ext>
                  </a:extLst>
                </a:blip>
              </a:buBlip>
              <a:defRPr/>
            </a:lvl1pPr>
            <a:lvl3pPr>
              <a:lnSpc>
                <a:spcPct val="100000"/>
              </a:lnSpc>
              <a:spcBef>
                <a:spcPts val="1000"/>
              </a:spcBef>
              <a:spcAft>
                <a:spcPts val="700"/>
              </a:spcAft>
              <a:buFont typeface="Arial" panose="020B0604020202020204" pitchFamily="34" charset="0"/>
              <a:buChar char="•"/>
              <a:defRPr sz="2200"/>
            </a:lvl3pPr>
            <a:lvl4pPr>
              <a:lnSpc>
                <a:spcPct val="100000"/>
              </a:lnSpc>
              <a:spcBef>
                <a:spcPts val="1000"/>
              </a:spcBef>
              <a:spcAft>
                <a:spcPts val="700"/>
              </a:spcAft>
              <a:buFont typeface="Calibri" panose="020F0502020204030204" pitchFamily="34" charset="0"/>
              <a:buChar char="─"/>
              <a:defRPr sz="2000"/>
            </a:lvl4pPr>
            <a:lvl5pPr>
              <a:lnSpc>
                <a:spcPct val="100000"/>
              </a:lnSpc>
              <a:spcBef>
                <a:spcPts val="1000"/>
              </a:spcBef>
              <a:spcAft>
                <a:spcPts val="700"/>
              </a:spcAft>
              <a:buFont typeface="Arial" panose="020B0604020202020204" pitchFamily="34" charset="0"/>
              <a:buChar char="•"/>
              <a:defRPr sz="1800"/>
            </a:lvl5pPr>
          </a:lstStyle>
          <a:p>
            <a:pPr lvl="0"/>
            <a:r>
              <a:rPr lang="en-US"/>
              <a:t>Click to edit Master text styles</a:t>
            </a:r>
          </a:p>
          <a:p>
            <a:pPr lvl="2"/>
            <a:r>
              <a:rPr lang="en-US"/>
              <a:t>Second level</a:t>
            </a:r>
          </a:p>
          <a:p>
            <a:pPr lvl="3"/>
            <a:r>
              <a:rPr lang="en-US"/>
              <a:t>Third level</a:t>
            </a:r>
          </a:p>
          <a:p>
            <a:pPr lvl="4"/>
            <a:r>
              <a:rPr lang="en-US"/>
              <a:t>Fourth level</a:t>
            </a:r>
          </a:p>
        </p:txBody>
      </p:sp>
      <p:sp>
        <p:nvSpPr>
          <p:cNvPr id="7" name="Title 5">
            <a:extLst>
              <a:ext uri="{FF2B5EF4-FFF2-40B4-BE49-F238E27FC236}">
                <a16:creationId xmlns:a16="http://schemas.microsoft.com/office/drawing/2014/main" id="{177ECF32-7305-38CA-38CF-166B8491D9D9}"/>
              </a:ext>
            </a:extLst>
          </p:cNvPr>
          <p:cNvSpPr>
            <a:spLocks noGrp="1"/>
          </p:cNvSpPr>
          <p:nvPr>
            <p:ph type="title"/>
          </p:nvPr>
        </p:nvSpPr>
        <p:spPr>
          <a:xfrm>
            <a:off x="231077" y="531006"/>
            <a:ext cx="10215665" cy="502445"/>
          </a:xfrm>
          <a:prstGeom prst="rect">
            <a:avLst/>
          </a:prstGeom>
        </p:spPr>
        <p:txBody>
          <a:bodyPr/>
          <a:lstStyle>
            <a:lvl1pPr>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a:t>Click to edit Master title style</a:t>
            </a:r>
          </a:p>
        </p:txBody>
      </p:sp>
      <p:sp>
        <p:nvSpPr>
          <p:cNvPr id="3" name="Text Placeholder 9">
            <a:extLst>
              <a:ext uri="{FF2B5EF4-FFF2-40B4-BE49-F238E27FC236}">
                <a16:creationId xmlns:a16="http://schemas.microsoft.com/office/drawing/2014/main" id="{6F4AEEB7-5169-2113-8064-38FFB83F44AB}"/>
              </a:ext>
            </a:extLst>
          </p:cNvPr>
          <p:cNvSpPr>
            <a:spLocks noGrp="1"/>
          </p:cNvSpPr>
          <p:nvPr>
            <p:ph type="body" sz="quarter" idx="13" hasCustomPrompt="1"/>
          </p:nvPr>
        </p:nvSpPr>
        <p:spPr>
          <a:xfrm>
            <a:off x="212725" y="198178"/>
            <a:ext cx="1806319" cy="337578"/>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182880" tIns="27432" rIns="182880" bIns="27432" rtlCol="0" anchor="ctr">
            <a:spAutoFit/>
          </a:bodyPr>
          <a:lstStyle>
            <a:lvl1pPr algn="ctr">
              <a:defRPr lang="en-US" sz="1200" b="1" kern="1500" cap="all" spc="200" baseline="0" dirty="0">
                <a:solidFill>
                  <a:schemeClr val="bg2"/>
                </a:solidFill>
                <a:latin typeface="+mn-lt"/>
                <a:cs typeface="+mn-cs"/>
              </a:defRPr>
            </a:lvl1pPr>
          </a:lstStyle>
          <a:p>
            <a:pPr lvl="0" algn="ctr"/>
            <a:r>
              <a:rPr lang="en-US" dirty="0"/>
              <a:t>Let’s Vote!</a:t>
            </a:r>
          </a:p>
        </p:txBody>
      </p:sp>
    </p:spTree>
    <p:extLst>
      <p:ext uri="{BB962C8B-B14F-4D97-AF65-F5344CB8AC3E}">
        <p14:creationId xmlns:p14="http://schemas.microsoft.com/office/powerpoint/2010/main" val="3238944929"/>
      </p:ext>
    </p:extLst>
  </p:cSld>
  <p:clrMapOvr>
    <a:masterClrMapping/>
  </p:clrMapOvr>
  <p:extLst>
    <p:ext uri="{DCECCB84-F9BA-43D5-87BE-67443E8EF086}">
      <p15:sldGuideLst xmlns:p15="http://schemas.microsoft.com/office/powerpoint/2012/main">
        <p15:guide id="1" pos="336">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5">
            <a:extLst>
              <a:ext uri="{FF2B5EF4-FFF2-40B4-BE49-F238E27FC236}">
                <a16:creationId xmlns:a16="http://schemas.microsoft.com/office/drawing/2014/main" id="{2F0765B4-87A1-47FC-740A-0693987E3F4C}"/>
              </a:ext>
            </a:extLst>
          </p:cNvPr>
          <p:cNvSpPr>
            <a:spLocks noGrp="1"/>
          </p:cNvSpPr>
          <p:nvPr>
            <p:ph type="title"/>
          </p:nvPr>
        </p:nvSpPr>
        <p:spPr>
          <a:xfrm>
            <a:off x="231077" y="531006"/>
            <a:ext cx="10203103" cy="502445"/>
          </a:xfrm>
          <a:prstGeom prst="rect">
            <a:avLst/>
          </a:prstGeom>
        </p:spPr>
        <p:txBody>
          <a:bodyPr/>
          <a:lstStyle>
            <a:lvl1pPr>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1627635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Side Only">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D15C742-79CF-3831-919D-328A98C5B5DE}"/>
              </a:ext>
            </a:extLst>
          </p:cNvPr>
          <p:cNvSpPr>
            <a:spLocks noGrp="1"/>
          </p:cNvSpPr>
          <p:nvPr>
            <p:ph type="title"/>
          </p:nvPr>
        </p:nvSpPr>
        <p:spPr>
          <a:xfrm>
            <a:off x="231078" y="1600200"/>
            <a:ext cx="2942886" cy="2462050"/>
          </a:xfrm>
          <a:prstGeom prst="rect">
            <a:avLst/>
          </a:prstGeom>
        </p:spPr>
        <p:txBody>
          <a:bodyPr rIns="0"/>
          <a:lstStyle>
            <a:lvl1pPr>
              <a:lnSpc>
                <a:spcPct val="110000"/>
              </a:lnSpc>
              <a:defRPr sz="3000"/>
            </a:lvl1pPr>
          </a:lstStyle>
          <a:p>
            <a:r>
              <a:rPr lang="en-US" dirty="0"/>
              <a:t>Click to edit Master title style</a:t>
            </a:r>
          </a:p>
        </p:txBody>
      </p:sp>
      <p:sp>
        <p:nvSpPr>
          <p:cNvPr id="8" name="Text Placeholder 7">
            <a:extLst>
              <a:ext uri="{FF2B5EF4-FFF2-40B4-BE49-F238E27FC236}">
                <a16:creationId xmlns:a16="http://schemas.microsoft.com/office/drawing/2014/main" id="{1FF39629-31A3-FC61-B6BA-74F8B32333BF}"/>
              </a:ext>
            </a:extLst>
          </p:cNvPr>
          <p:cNvSpPr>
            <a:spLocks noGrp="1"/>
          </p:cNvSpPr>
          <p:nvPr>
            <p:ph type="body" sz="quarter" idx="13"/>
          </p:nvPr>
        </p:nvSpPr>
        <p:spPr>
          <a:xfrm>
            <a:off x="231078" y="4315876"/>
            <a:ext cx="2941638" cy="1780124"/>
          </a:xfrm>
          <a:prstGeom prst="rect">
            <a:avLst/>
          </a:prstGeom>
        </p:spPr>
        <p:txBody>
          <a:bodyPr rIns="91440"/>
          <a:lstStyle>
            <a:lvl1pPr marL="0" indent="0">
              <a:lnSpc>
                <a:spcPct val="100000"/>
              </a:lnSpc>
              <a:buNone/>
              <a:defRPr sz="1200"/>
            </a:lvl1pPr>
            <a:lvl2pPr marL="0" indent="0">
              <a:lnSpc>
                <a:spcPct val="100000"/>
              </a:lnSpc>
              <a:buNone/>
              <a:defRPr lang="en-US" sz="1200" kern="1200" dirty="0" smtClean="0">
                <a:solidFill>
                  <a:schemeClr val="tx1"/>
                </a:solidFill>
                <a:latin typeface="+mn-lt"/>
                <a:ea typeface="+mn-ea"/>
                <a:cs typeface="+mn-cs"/>
              </a:defRPr>
            </a:lvl2pPr>
            <a:lvl3pPr>
              <a:lnSpc>
                <a:spcPct val="100000"/>
              </a:lnSpc>
              <a:defRPr lang="en-US" sz="1200" kern="1200" dirty="0" smtClean="0">
                <a:solidFill>
                  <a:schemeClr val="tx1"/>
                </a:solidFill>
                <a:latin typeface="+mn-lt"/>
                <a:ea typeface="+mn-ea"/>
                <a:cs typeface="+mn-cs"/>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22095960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Side and Content Two">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5C821554-0648-2B5A-B7D5-E085E0B776DB}"/>
              </a:ext>
            </a:extLst>
          </p:cNvPr>
          <p:cNvSpPr>
            <a:spLocks noGrp="1"/>
          </p:cNvSpPr>
          <p:nvPr>
            <p:ph type="body" idx="15" hasCustomPrompt="1"/>
          </p:nvPr>
        </p:nvSpPr>
        <p:spPr>
          <a:xfrm>
            <a:off x="3789778" y="1635213"/>
            <a:ext cx="3474720" cy="457200"/>
          </a:xfrm>
          <a:prstGeom prst="rect">
            <a:avLst/>
          </a:prstGeom>
        </p:spPr>
        <p:txBody>
          <a:bodyPr anchor="t" anchorCtr="0"/>
          <a:lstStyle>
            <a:lvl1pPr marL="0" indent="0">
              <a:buNone/>
              <a:defRPr lang="en-US" sz="1200" b="1" kern="1200" cap="all" spc="220" baseline="0" dirty="0" smtClean="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styles</a:t>
            </a:r>
          </a:p>
        </p:txBody>
      </p:sp>
      <p:sp>
        <p:nvSpPr>
          <p:cNvPr id="4" name="Title 1">
            <a:extLst>
              <a:ext uri="{FF2B5EF4-FFF2-40B4-BE49-F238E27FC236}">
                <a16:creationId xmlns:a16="http://schemas.microsoft.com/office/drawing/2014/main" id="{B63F1DB4-0547-7A8A-EE23-20411D8ADB71}"/>
              </a:ext>
            </a:extLst>
          </p:cNvPr>
          <p:cNvSpPr txBox="1">
            <a:spLocks/>
          </p:cNvSpPr>
          <p:nvPr userDrawn="1"/>
        </p:nvSpPr>
        <p:spPr>
          <a:xfrm>
            <a:off x="231078" y="826312"/>
            <a:ext cx="2942886" cy="1511952"/>
          </a:xfrm>
          <a:prstGeom prst="rect">
            <a:avLst/>
          </a:prstGeom>
        </p:spPr>
        <p:txBody>
          <a:bodyPr vert="horz" lIns="0" tIns="0" rIns="0" bIns="0" rtlCol="0" anchor="ctr" anchorCtr="0">
            <a:spAutoFit/>
          </a:bodyPr>
          <a:lstStyle>
            <a:lvl1pPr algn="l" defTabSz="914400" rtl="0" eaLnBrk="1" latinLnBrk="0" hangingPunct="1">
              <a:lnSpc>
                <a:spcPct val="110000"/>
              </a:lnSpc>
              <a:spcBef>
                <a:spcPts val="0"/>
              </a:spcBef>
              <a:buNone/>
              <a:defRPr sz="3000" b="1" i="0" kern="1200" spc="100" baseline="0">
                <a:solidFill>
                  <a:schemeClr val="tx1"/>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i="0" dirty="0">
                <a:latin typeface="Newsreader ExtraBold" panose="02000000000000000000" pitchFamily="2" charset="77"/>
              </a:rPr>
              <a:t>Click to edit Master title style</a:t>
            </a:r>
          </a:p>
        </p:txBody>
      </p:sp>
      <p:sp>
        <p:nvSpPr>
          <p:cNvPr id="5" name="Text Placeholder 7">
            <a:extLst>
              <a:ext uri="{FF2B5EF4-FFF2-40B4-BE49-F238E27FC236}">
                <a16:creationId xmlns:a16="http://schemas.microsoft.com/office/drawing/2014/main" id="{90C6061A-79E9-4DAE-8D6E-A44E6EB35E79}"/>
              </a:ext>
            </a:extLst>
          </p:cNvPr>
          <p:cNvSpPr>
            <a:spLocks noGrp="1"/>
          </p:cNvSpPr>
          <p:nvPr>
            <p:ph type="body" sz="quarter" idx="19"/>
          </p:nvPr>
        </p:nvSpPr>
        <p:spPr>
          <a:xfrm>
            <a:off x="231078" y="3066939"/>
            <a:ext cx="2941638" cy="1780124"/>
          </a:xfrm>
          <a:prstGeom prst="rect">
            <a:avLst/>
          </a:prstGeom>
        </p:spPr>
        <p:txBody>
          <a:bodyPr rIns="91440"/>
          <a:lstStyle>
            <a:lvl1pPr marL="0" indent="0">
              <a:lnSpc>
                <a:spcPct val="100000"/>
              </a:lnSpc>
              <a:buNone/>
              <a:defRPr sz="1200"/>
            </a:lvl1pPr>
            <a:lvl2pPr marL="0" indent="0">
              <a:lnSpc>
                <a:spcPct val="100000"/>
              </a:lnSpc>
              <a:buNone/>
              <a:defRPr lang="en-US" sz="1200" kern="1200" dirty="0" smtClean="0">
                <a:solidFill>
                  <a:schemeClr val="tx1"/>
                </a:solidFill>
                <a:latin typeface="+mn-lt"/>
                <a:ea typeface="+mn-ea"/>
                <a:cs typeface="+mn-cs"/>
              </a:defRPr>
            </a:lvl2pPr>
            <a:lvl3pPr>
              <a:lnSpc>
                <a:spcPct val="100000"/>
              </a:lnSpc>
              <a:defRPr lang="en-US" sz="1200" kern="1200" dirty="0" smtClean="0">
                <a:solidFill>
                  <a:schemeClr val="tx1"/>
                </a:solidFill>
                <a:latin typeface="+mn-lt"/>
                <a:ea typeface="+mn-ea"/>
                <a:cs typeface="+mn-cs"/>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7277496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42253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9446C67E-95FF-C1C1-2E14-8214C0B5EB2F}"/>
              </a:ext>
            </a:extLst>
          </p:cNvPr>
          <p:cNvSpPr>
            <a:spLocks noGrp="1"/>
          </p:cNvSpPr>
          <p:nvPr>
            <p:ph idx="1"/>
          </p:nvPr>
        </p:nvSpPr>
        <p:spPr>
          <a:xfrm>
            <a:off x="231078" y="2417287"/>
            <a:ext cx="11740260" cy="1892826"/>
          </a:xfrm>
          <a:prstGeom prst="rect">
            <a:avLst/>
          </a:prstGeom>
        </p:spPr>
        <p:txBody>
          <a:bodyPr vert="horz" lIns="0" tIns="0" rIns="0" bIns="0" rtlCol="0">
            <a:spAutoFit/>
          </a:bodyPr>
          <a:lstStyle>
            <a:lvl1pPr algn="ctr">
              <a:spcBef>
                <a:spcPts val="1600"/>
              </a:spcBef>
              <a:defRPr/>
            </a:lvl1pPr>
            <a:lvl2pPr algn="ctr">
              <a:spcBef>
                <a:spcPts val="1600"/>
              </a:spcBef>
              <a:defRPr/>
            </a:lvl2pPr>
            <a:lvl3pPr algn="ctr">
              <a:spcBef>
                <a:spcPts val="1600"/>
              </a:spcBef>
              <a:defRPr/>
            </a:lvl3pPr>
            <a:lvl4pPr algn="ctr">
              <a:spcBef>
                <a:spcPts val="1600"/>
              </a:spcBef>
              <a:defRPr/>
            </a:lvl4pPr>
            <a:lvl5pPr>
              <a:spcBef>
                <a:spcPts val="1600"/>
              </a:spcBef>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itle 5">
            <a:extLst>
              <a:ext uri="{FF2B5EF4-FFF2-40B4-BE49-F238E27FC236}">
                <a16:creationId xmlns:a16="http://schemas.microsoft.com/office/drawing/2014/main" id="{F6F35E43-2AB2-8DDE-13F6-EBF936B64C3E}"/>
              </a:ext>
            </a:extLst>
          </p:cNvPr>
          <p:cNvSpPr>
            <a:spLocks noGrp="1"/>
          </p:cNvSpPr>
          <p:nvPr>
            <p:ph type="title"/>
          </p:nvPr>
        </p:nvSpPr>
        <p:spPr>
          <a:xfrm>
            <a:off x="231078" y="1618020"/>
            <a:ext cx="11740260" cy="492944"/>
          </a:xfrm>
          <a:prstGeom prst="rect">
            <a:avLst/>
          </a:prstGeom>
        </p:spPr>
        <p:txBody>
          <a:bodyPr/>
          <a:lstStyle>
            <a:lvl1pPr algn="ctr">
              <a:defRPr b="1" i="0">
                <a:latin typeface="Poppins" pitchFamily="2" charset="77"/>
                <a:cs typeface="Poppins" pitchFamily="2" charset="77"/>
              </a:defRPr>
            </a:lvl1pPr>
          </a:lstStyle>
          <a:p>
            <a:r>
              <a:rPr lang="en-US"/>
              <a:t>Click to edit Master title style</a:t>
            </a:r>
          </a:p>
        </p:txBody>
      </p:sp>
      <p:sp>
        <p:nvSpPr>
          <p:cNvPr id="7" name="Text Placeholder 2">
            <a:extLst>
              <a:ext uri="{FF2B5EF4-FFF2-40B4-BE49-F238E27FC236}">
                <a16:creationId xmlns:a16="http://schemas.microsoft.com/office/drawing/2014/main" id="{4EA78ED8-6C0D-7A16-EEEC-DB254A7E8EBF}"/>
              </a:ext>
            </a:extLst>
          </p:cNvPr>
          <p:cNvSpPr>
            <a:spLocks noGrp="1"/>
          </p:cNvSpPr>
          <p:nvPr>
            <p:ph idx="13" hasCustomPrompt="1"/>
          </p:nvPr>
        </p:nvSpPr>
        <p:spPr>
          <a:xfrm>
            <a:off x="231078" y="4449885"/>
            <a:ext cx="11740260" cy="369332"/>
          </a:xfrm>
          <a:prstGeom prst="rect">
            <a:avLst/>
          </a:prstGeom>
        </p:spPr>
        <p:txBody>
          <a:bodyPr vert="horz" lIns="0" tIns="0" rIns="0" bIns="0" rtlCol="0">
            <a:spAutoFit/>
          </a:bodyPr>
          <a:lstStyle>
            <a:lvl1pPr algn="ctr">
              <a:spcBef>
                <a:spcPts val="1600"/>
              </a:spcBef>
              <a:defRPr b="1">
                <a:solidFill>
                  <a:schemeClr val="accent1"/>
                </a:solidFill>
              </a:defRPr>
            </a:lvl1pPr>
            <a:lvl2pPr>
              <a:spcBef>
                <a:spcPts val="1600"/>
              </a:spcBef>
              <a:defRPr/>
            </a:lvl2pPr>
            <a:lvl3pPr>
              <a:spcBef>
                <a:spcPts val="1600"/>
              </a:spcBef>
              <a:defRPr/>
            </a:lvl3pPr>
            <a:lvl4pPr>
              <a:spcBef>
                <a:spcPts val="1600"/>
              </a:spcBef>
              <a:defRPr/>
            </a:lvl4pPr>
            <a:lvl5pPr>
              <a:spcBef>
                <a:spcPts val="1600"/>
              </a:spcBef>
              <a:defRPr/>
            </a:lvl5pPr>
          </a:lstStyle>
          <a:p>
            <a:pPr lvl="0"/>
            <a:r>
              <a:rPr lang="en-US"/>
              <a:t>Edit Master text styles</a:t>
            </a:r>
          </a:p>
        </p:txBody>
      </p:sp>
      <p:sp>
        <p:nvSpPr>
          <p:cNvPr id="74" name="TextBox 73">
            <a:extLst>
              <a:ext uri="{FF2B5EF4-FFF2-40B4-BE49-F238E27FC236}">
                <a16:creationId xmlns:a16="http://schemas.microsoft.com/office/drawing/2014/main" id="{750F49D3-3657-58D9-ADF2-17A2C567C252}"/>
              </a:ext>
            </a:extLst>
          </p:cNvPr>
          <p:cNvSpPr txBox="1"/>
          <p:nvPr userDrawn="1"/>
        </p:nvSpPr>
        <p:spPr>
          <a:xfrm>
            <a:off x="13068300" y="7391400"/>
            <a:ext cx="0" cy="0"/>
          </a:xfrm>
          <a:prstGeom prst="rect">
            <a:avLst/>
          </a:prstGeom>
        </p:spPr>
        <p:txBody>
          <a:bodyPr vert="horz" wrap="none" lIns="0" tIns="0" rIns="0" bIns="0" rtlCol="0">
            <a:noAutofit/>
          </a:bodyPr>
          <a:lstStyle/>
          <a:p>
            <a:pPr algn="l"/>
            <a:endParaRPr lang="en-US" sz="1200" dirty="0"/>
          </a:p>
        </p:txBody>
      </p:sp>
      <p:grpSp>
        <p:nvGrpSpPr>
          <p:cNvPr id="116" name="Group 115">
            <a:extLst>
              <a:ext uri="{FF2B5EF4-FFF2-40B4-BE49-F238E27FC236}">
                <a16:creationId xmlns:a16="http://schemas.microsoft.com/office/drawing/2014/main" id="{51E322B2-3267-F78F-C77F-4E580D2E6023}"/>
              </a:ext>
            </a:extLst>
          </p:cNvPr>
          <p:cNvGrpSpPr/>
          <p:nvPr userDrawn="1"/>
        </p:nvGrpSpPr>
        <p:grpSpPr>
          <a:xfrm>
            <a:off x="231079" y="5025408"/>
            <a:ext cx="11740260" cy="1470032"/>
            <a:chOff x="111863" y="4984389"/>
            <a:chExt cx="12067853" cy="1511051"/>
          </a:xfrm>
        </p:grpSpPr>
        <p:pic>
          <p:nvPicPr>
            <p:cNvPr id="113" name="Graphic 112">
              <a:extLst>
                <a:ext uri="{FF2B5EF4-FFF2-40B4-BE49-F238E27FC236}">
                  <a16:creationId xmlns:a16="http://schemas.microsoft.com/office/drawing/2014/main" id="{1DA657F8-783F-E219-CBDB-E3ACA575F60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2373969" y="2722283"/>
              <a:ext cx="1511051" cy="6035264"/>
            </a:xfrm>
            <a:prstGeom prst="rect">
              <a:avLst/>
            </a:prstGeom>
          </p:spPr>
        </p:pic>
        <p:pic>
          <p:nvPicPr>
            <p:cNvPr id="114" name="Graphic 113">
              <a:extLst>
                <a:ext uri="{FF2B5EF4-FFF2-40B4-BE49-F238E27FC236}">
                  <a16:creationId xmlns:a16="http://schemas.microsoft.com/office/drawing/2014/main" id="{07026B2B-2AC1-2278-201E-7648E33D0F7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8406558" y="2722283"/>
              <a:ext cx="1511051" cy="6035264"/>
            </a:xfrm>
            <a:prstGeom prst="rect">
              <a:avLst/>
            </a:prstGeom>
          </p:spPr>
        </p:pic>
      </p:grpSp>
      <p:pic>
        <p:nvPicPr>
          <p:cNvPr id="2" name="Graphic 1">
            <a:extLst>
              <a:ext uri="{FF2B5EF4-FFF2-40B4-BE49-F238E27FC236}">
                <a16:creationId xmlns:a16="http://schemas.microsoft.com/office/drawing/2014/main" id="{E3959AFC-74BC-00E6-61A9-1D9831947F4F}"/>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4589399" y="299962"/>
            <a:ext cx="3013203" cy="1146961"/>
          </a:xfrm>
          <a:prstGeom prst="rect">
            <a:avLst/>
          </a:prstGeom>
        </p:spPr>
      </p:pic>
    </p:spTree>
    <p:extLst>
      <p:ext uri="{BB962C8B-B14F-4D97-AF65-F5344CB8AC3E}">
        <p14:creationId xmlns:p14="http://schemas.microsoft.com/office/powerpoint/2010/main" val="894533214"/>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4" name="TextBox 73">
            <a:extLst>
              <a:ext uri="{FF2B5EF4-FFF2-40B4-BE49-F238E27FC236}">
                <a16:creationId xmlns:a16="http://schemas.microsoft.com/office/drawing/2014/main" id="{750F49D3-3657-58D9-ADF2-17A2C567C252}"/>
              </a:ext>
            </a:extLst>
          </p:cNvPr>
          <p:cNvSpPr txBox="1"/>
          <p:nvPr userDrawn="1"/>
        </p:nvSpPr>
        <p:spPr>
          <a:xfrm>
            <a:off x="13068300" y="7391400"/>
            <a:ext cx="0" cy="0"/>
          </a:xfrm>
          <a:prstGeom prst="rect">
            <a:avLst/>
          </a:prstGeom>
        </p:spPr>
        <p:txBody>
          <a:bodyPr vert="horz" wrap="none" lIns="0" tIns="0" rIns="0" bIns="0" rtlCol="0">
            <a:noAutofit/>
          </a:bodyPr>
          <a:lstStyle/>
          <a:p>
            <a:pPr algn="l"/>
            <a:endParaRPr lang="en-US" sz="1200" dirty="0"/>
          </a:p>
        </p:txBody>
      </p:sp>
      <p:grpSp>
        <p:nvGrpSpPr>
          <p:cNvPr id="116" name="Group 115">
            <a:extLst>
              <a:ext uri="{FF2B5EF4-FFF2-40B4-BE49-F238E27FC236}">
                <a16:creationId xmlns:a16="http://schemas.microsoft.com/office/drawing/2014/main" id="{51E322B2-3267-F78F-C77F-4E580D2E6023}"/>
              </a:ext>
            </a:extLst>
          </p:cNvPr>
          <p:cNvGrpSpPr/>
          <p:nvPr userDrawn="1"/>
        </p:nvGrpSpPr>
        <p:grpSpPr>
          <a:xfrm>
            <a:off x="231079" y="5025408"/>
            <a:ext cx="11740260" cy="1470032"/>
            <a:chOff x="111863" y="4984389"/>
            <a:chExt cx="12067853" cy="1511051"/>
          </a:xfrm>
        </p:grpSpPr>
        <p:pic>
          <p:nvPicPr>
            <p:cNvPr id="113" name="Graphic 112">
              <a:extLst>
                <a:ext uri="{FF2B5EF4-FFF2-40B4-BE49-F238E27FC236}">
                  <a16:creationId xmlns:a16="http://schemas.microsoft.com/office/drawing/2014/main" id="{1DA657F8-783F-E219-CBDB-E3ACA575F60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2373969" y="2722283"/>
              <a:ext cx="1511051" cy="6035264"/>
            </a:xfrm>
            <a:prstGeom prst="rect">
              <a:avLst/>
            </a:prstGeom>
          </p:spPr>
        </p:pic>
        <p:pic>
          <p:nvPicPr>
            <p:cNvPr id="114" name="Graphic 113">
              <a:extLst>
                <a:ext uri="{FF2B5EF4-FFF2-40B4-BE49-F238E27FC236}">
                  <a16:creationId xmlns:a16="http://schemas.microsoft.com/office/drawing/2014/main" id="{07026B2B-2AC1-2278-201E-7648E33D0F7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8406558" y="2722283"/>
              <a:ext cx="1511051" cy="6035264"/>
            </a:xfrm>
            <a:prstGeom prst="rect">
              <a:avLst/>
            </a:prstGeom>
          </p:spPr>
        </p:pic>
      </p:grpSp>
      <p:sp>
        <p:nvSpPr>
          <p:cNvPr id="2" name="Rectangle 2">
            <a:extLst>
              <a:ext uri="{FF2B5EF4-FFF2-40B4-BE49-F238E27FC236}">
                <a16:creationId xmlns:a16="http://schemas.microsoft.com/office/drawing/2014/main" id="{C35A40FE-7BD2-8932-8394-0417F693E07A}"/>
              </a:ext>
            </a:extLst>
          </p:cNvPr>
          <p:cNvSpPr>
            <a:spLocks noGrp="1" noChangeArrowheads="1"/>
          </p:cNvSpPr>
          <p:nvPr>
            <p:ph idx="1"/>
          </p:nvPr>
        </p:nvSpPr>
        <p:spPr>
          <a:xfrm>
            <a:off x="231078" y="2262386"/>
            <a:ext cx="11740260" cy="759182"/>
          </a:xfrm>
        </p:spPr>
        <p:txBody>
          <a:bodyPr/>
          <a:lstStyle/>
          <a:p>
            <a:pPr algn="l"/>
            <a:r>
              <a:rPr lang="en-US" sz="1800"/>
              <a:t>Capsule Summaries of all the key data</a:t>
            </a:r>
          </a:p>
          <a:p>
            <a:pPr algn="l"/>
            <a:r>
              <a:rPr lang="en-US" sz="1800"/>
              <a:t>Additional CME/CE-certified </a:t>
            </a:r>
            <a:r>
              <a:rPr lang="en-US" sz="1800" err="1"/>
              <a:t>slideset</a:t>
            </a:r>
            <a:r>
              <a:rPr lang="en-US" sz="1800"/>
              <a:t> on XXXX with expert faculty commentary on all the key studies in:</a:t>
            </a:r>
          </a:p>
        </p:txBody>
      </p:sp>
      <p:sp>
        <p:nvSpPr>
          <p:cNvPr id="3" name="Rectangle 10">
            <a:extLst>
              <a:ext uri="{FF2B5EF4-FFF2-40B4-BE49-F238E27FC236}">
                <a16:creationId xmlns:a16="http://schemas.microsoft.com/office/drawing/2014/main" id="{45D4E959-88CF-C7EF-BD65-42F9F36F36AD}"/>
              </a:ext>
            </a:extLst>
          </p:cNvPr>
          <p:cNvSpPr>
            <a:spLocks noGrp="1" noChangeArrowheads="1"/>
          </p:cNvSpPr>
          <p:nvPr>
            <p:ph type="title" hasCustomPrompt="1"/>
          </p:nvPr>
        </p:nvSpPr>
        <p:spPr>
          <a:xfrm>
            <a:off x="231078" y="1466155"/>
            <a:ext cx="11740260" cy="492944"/>
          </a:xfrm>
        </p:spPr>
        <p:txBody>
          <a:bodyPr/>
          <a:lstStyle>
            <a:lvl1pPr>
              <a:defRPr>
                <a:latin typeface="Poppins" panose="00000500000000000000" pitchFamily="2" charset="0"/>
                <a:cs typeface="Poppins" panose="00000500000000000000" pitchFamily="2" charset="0"/>
              </a:defRPr>
            </a:lvl1pPr>
          </a:lstStyle>
          <a:p>
            <a:r>
              <a:rPr lang="en-US" altLang="en-US"/>
              <a:t>Go Online for More Coverage of XXXXXXXXXXXX!</a:t>
            </a:r>
          </a:p>
        </p:txBody>
      </p:sp>
      <p:sp>
        <p:nvSpPr>
          <p:cNvPr id="4" name="Content Placeholder 4">
            <a:extLst>
              <a:ext uri="{FF2B5EF4-FFF2-40B4-BE49-F238E27FC236}">
                <a16:creationId xmlns:a16="http://schemas.microsoft.com/office/drawing/2014/main" id="{A6C1CC11-0DB7-6045-8188-B18AD2B5AA2F}"/>
              </a:ext>
            </a:extLst>
          </p:cNvPr>
          <p:cNvSpPr>
            <a:spLocks noGrp="1"/>
          </p:cNvSpPr>
          <p:nvPr>
            <p:ph idx="13" hasCustomPrompt="1"/>
          </p:nvPr>
        </p:nvSpPr>
        <p:spPr>
          <a:xfrm>
            <a:off x="231078" y="4592477"/>
            <a:ext cx="11740260" cy="369332"/>
          </a:xfrm>
        </p:spPr>
        <p:txBody>
          <a:bodyPr/>
          <a:lstStyle>
            <a:lvl1pPr algn="ctr">
              <a:defRPr b="1"/>
            </a:lvl1pPr>
          </a:lstStyle>
          <a:p>
            <a:r>
              <a:rPr lang="en-US">
                <a:hlinkClick r:id="rId4"/>
              </a:rPr>
              <a:t>deceraclinical.com/education</a:t>
            </a:r>
            <a:endParaRPr lang="en-US"/>
          </a:p>
        </p:txBody>
      </p:sp>
      <p:sp>
        <p:nvSpPr>
          <p:cNvPr id="5" name="Rectangle 2">
            <a:extLst>
              <a:ext uri="{FF2B5EF4-FFF2-40B4-BE49-F238E27FC236}">
                <a16:creationId xmlns:a16="http://schemas.microsoft.com/office/drawing/2014/main" id="{C2C58E55-8DDC-AE5E-2813-602E00E85F2B}"/>
              </a:ext>
            </a:extLst>
          </p:cNvPr>
          <p:cNvSpPr txBox="1">
            <a:spLocks noChangeArrowheads="1"/>
          </p:cNvSpPr>
          <p:nvPr userDrawn="1"/>
        </p:nvSpPr>
        <p:spPr>
          <a:xfrm>
            <a:off x="231078" y="3178057"/>
            <a:ext cx="5334835" cy="1241365"/>
          </a:xfrm>
          <a:prstGeom prst="rect">
            <a:avLst/>
          </a:prstGeom>
        </p:spPr>
        <p:txBody>
          <a:bodyPr vert="horz" wrap="square" lIns="0" tIns="0" rIns="0" bIns="0" rtlCol="0">
            <a:spAutoFit/>
          </a:bodyPr>
          <a:lstStyle>
            <a:lvl1pPr marL="0" indent="0" algn="ctr" defTabSz="914400" rtl="0" eaLnBrk="1" latinLnBrk="0" hangingPunct="1">
              <a:lnSpc>
                <a:spcPct val="100000"/>
              </a:lnSpc>
              <a:spcBef>
                <a:spcPts val="1600"/>
              </a:spcBef>
              <a:buFont typeface="Arial" panose="020B0604020202020204" pitchFamily="34" charset="0"/>
              <a:buNone/>
              <a:defRPr lang="en-US" sz="2400" kern="1200">
                <a:solidFill>
                  <a:schemeClr val="tx1"/>
                </a:solidFill>
                <a:latin typeface="Poppins" pitchFamily="2" charset="77"/>
                <a:ea typeface="+mn-ea"/>
                <a:cs typeface="Poppins" pitchFamily="2" charset="77"/>
              </a:defRPr>
            </a:lvl1pPr>
            <a:lvl2pPr marL="231775" indent="-231775" algn="ctr" defTabSz="914400" rtl="0" eaLnBrk="1" latinLnBrk="0" hangingPunct="1">
              <a:lnSpc>
                <a:spcPct val="110000"/>
              </a:lnSpc>
              <a:spcBef>
                <a:spcPts val="1600"/>
              </a:spcBef>
              <a:buFont typeface="Poppins" panose="00000500000000000000" pitchFamily="2" charset="0"/>
              <a:buChar char="•"/>
              <a:defRPr sz="2000" kern="1200">
                <a:solidFill>
                  <a:schemeClr val="tx1"/>
                </a:solidFill>
                <a:latin typeface="Poppins" pitchFamily="2" charset="77"/>
                <a:ea typeface="+mn-ea"/>
                <a:cs typeface="Poppins" pitchFamily="2" charset="77"/>
              </a:defRPr>
            </a:lvl2pPr>
            <a:lvl3pPr marL="457200" indent="-228600" algn="ctr" defTabSz="914400" rtl="0" eaLnBrk="1" latinLnBrk="0" hangingPunct="1">
              <a:lnSpc>
                <a:spcPct val="110000"/>
              </a:lnSpc>
              <a:spcBef>
                <a:spcPts val="1600"/>
              </a:spcBef>
              <a:buFont typeface="Poppins" panose="00000500000000000000" pitchFamily="2" charset="0"/>
              <a:buChar char="–"/>
              <a:defRPr sz="1800" kern="1200">
                <a:solidFill>
                  <a:schemeClr val="tx1"/>
                </a:solidFill>
                <a:latin typeface="Poppins" pitchFamily="2" charset="77"/>
                <a:ea typeface="+mn-ea"/>
                <a:cs typeface="Poppins" pitchFamily="2" charset="77"/>
              </a:defRPr>
            </a:lvl3pPr>
            <a:lvl4pPr marL="685800" indent="-228600" algn="ctr" defTabSz="914400" rtl="0" eaLnBrk="1" latinLnBrk="0" hangingPunct="1">
              <a:lnSpc>
                <a:spcPct val="110000"/>
              </a:lnSpc>
              <a:spcBef>
                <a:spcPts val="1600"/>
              </a:spcBef>
              <a:buFont typeface="Arial" panose="020B0604020202020204" pitchFamily="34" charset="0"/>
              <a:buChar char="•"/>
              <a:defRPr lang="en-US" sz="1600" kern="1200">
                <a:solidFill>
                  <a:schemeClr val="tx1"/>
                </a:solidFill>
                <a:latin typeface="Poppins" pitchFamily="2" charset="77"/>
                <a:ea typeface="+mn-ea"/>
                <a:cs typeface="Poppins" pitchFamily="2" charset="77"/>
              </a:defRPr>
            </a:lvl4pPr>
            <a:lvl5pPr marL="914400" indent="-228600" algn="l" defTabSz="914400" rtl="0" eaLnBrk="1" latinLnBrk="0" hangingPunct="1">
              <a:lnSpc>
                <a:spcPct val="110000"/>
              </a:lnSpc>
              <a:spcBef>
                <a:spcPts val="1600"/>
              </a:spcBef>
              <a:buFont typeface="Poppins" panose="00000500000000000000" pitchFamily="2" charset="0"/>
              <a:buChar char="–"/>
              <a:defRPr sz="16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l">
              <a:buFont typeface="Arial" panose="020B0604020202020204" pitchFamily="34" charset="0"/>
              <a:buChar char="•"/>
            </a:pPr>
            <a:r>
              <a:rPr lang="en-US" sz="1800" dirty="0"/>
              <a:t>Breast cancer</a:t>
            </a:r>
          </a:p>
          <a:p>
            <a:pPr marL="285750" indent="-285750" algn="l">
              <a:buFont typeface="Arial" panose="020B0604020202020204" pitchFamily="34" charset="0"/>
              <a:buChar char="•"/>
            </a:pPr>
            <a:r>
              <a:rPr lang="en-US" sz="1800" dirty="0"/>
              <a:t>Leukemias and myelodysplastic syndromes</a:t>
            </a:r>
          </a:p>
          <a:p>
            <a:pPr marL="285750" indent="-285750" algn="l">
              <a:buFont typeface="Arial" panose="020B0604020202020204" pitchFamily="34" charset="0"/>
              <a:buChar char="•"/>
            </a:pPr>
            <a:r>
              <a:rPr lang="en-US" sz="1800" dirty="0"/>
              <a:t>Lymphomas</a:t>
            </a:r>
          </a:p>
        </p:txBody>
      </p:sp>
      <p:sp>
        <p:nvSpPr>
          <p:cNvPr id="8" name="Rectangle 2">
            <a:extLst>
              <a:ext uri="{FF2B5EF4-FFF2-40B4-BE49-F238E27FC236}">
                <a16:creationId xmlns:a16="http://schemas.microsoft.com/office/drawing/2014/main" id="{8838021D-777F-7526-78E1-08FC3A7AF010}"/>
              </a:ext>
            </a:extLst>
          </p:cNvPr>
          <p:cNvSpPr txBox="1">
            <a:spLocks noChangeArrowheads="1"/>
          </p:cNvSpPr>
          <p:nvPr userDrawn="1"/>
        </p:nvSpPr>
        <p:spPr>
          <a:xfrm>
            <a:off x="6559826" y="3178057"/>
            <a:ext cx="4724400" cy="759182"/>
          </a:xfrm>
          <a:prstGeom prst="rect">
            <a:avLst/>
          </a:prstGeom>
        </p:spPr>
        <p:txBody>
          <a:bodyPr vert="horz" wrap="square" lIns="0" tIns="0" rIns="0" bIns="0" rtlCol="0">
            <a:spAutoFit/>
          </a:bodyPr>
          <a:lstStyle>
            <a:lvl1pPr marL="0" indent="0" algn="ctr" defTabSz="914400" rtl="0" eaLnBrk="1" latinLnBrk="0" hangingPunct="1">
              <a:lnSpc>
                <a:spcPct val="100000"/>
              </a:lnSpc>
              <a:spcBef>
                <a:spcPts val="1600"/>
              </a:spcBef>
              <a:buFont typeface="Arial" panose="020B0604020202020204" pitchFamily="34" charset="0"/>
              <a:buNone/>
              <a:defRPr lang="en-US" sz="2400" kern="1200">
                <a:solidFill>
                  <a:schemeClr val="tx1"/>
                </a:solidFill>
                <a:latin typeface="Poppins" pitchFamily="2" charset="77"/>
                <a:ea typeface="+mn-ea"/>
                <a:cs typeface="Poppins" pitchFamily="2" charset="77"/>
              </a:defRPr>
            </a:lvl1pPr>
            <a:lvl2pPr marL="231775" indent="-231775" algn="ctr" defTabSz="914400" rtl="0" eaLnBrk="1" latinLnBrk="0" hangingPunct="1">
              <a:lnSpc>
                <a:spcPct val="110000"/>
              </a:lnSpc>
              <a:spcBef>
                <a:spcPts val="1600"/>
              </a:spcBef>
              <a:buFont typeface="Poppins" panose="00000500000000000000" pitchFamily="2" charset="0"/>
              <a:buChar char="•"/>
              <a:defRPr sz="2000" kern="1200">
                <a:solidFill>
                  <a:schemeClr val="tx1"/>
                </a:solidFill>
                <a:latin typeface="Poppins" pitchFamily="2" charset="77"/>
                <a:ea typeface="+mn-ea"/>
                <a:cs typeface="Poppins" pitchFamily="2" charset="77"/>
              </a:defRPr>
            </a:lvl2pPr>
            <a:lvl3pPr marL="457200" indent="-228600" algn="ctr" defTabSz="914400" rtl="0" eaLnBrk="1" latinLnBrk="0" hangingPunct="1">
              <a:lnSpc>
                <a:spcPct val="110000"/>
              </a:lnSpc>
              <a:spcBef>
                <a:spcPts val="1600"/>
              </a:spcBef>
              <a:buFont typeface="Poppins" panose="00000500000000000000" pitchFamily="2" charset="0"/>
              <a:buChar char="–"/>
              <a:defRPr sz="1800" kern="1200">
                <a:solidFill>
                  <a:schemeClr val="tx1"/>
                </a:solidFill>
                <a:latin typeface="Poppins" pitchFamily="2" charset="77"/>
                <a:ea typeface="+mn-ea"/>
                <a:cs typeface="Poppins" pitchFamily="2" charset="77"/>
              </a:defRPr>
            </a:lvl3pPr>
            <a:lvl4pPr marL="685800" indent="-228600" algn="ctr" defTabSz="914400" rtl="0" eaLnBrk="1" latinLnBrk="0" hangingPunct="1">
              <a:lnSpc>
                <a:spcPct val="110000"/>
              </a:lnSpc>
              <a:spcBef>
                <a:spcPts val="1600"/>
              </a:spcBef>
              <a:buFont typeface="Arial" panose="020B0604020202020204" pitchFamily="34" charset="0"/>
              <a:buChar char="•"/>
              <a:defRPr lang="en-US" sz="1600" kern="1200">
                <a:solidFill>
                  <a:schemeClr val="tx1"/>
                </a:solidFill>
                <a:latin typeface="Poppins" pitchFamily="2" charset="77"/>
                <a:ea typeface="+mn-ea"/>
                <a:cs typeface="Poppins" pitchFamily="2" charset="77"/>
              </a:defRPr>
            </a:lvl4pPr>
            <a:lvl5pPr marL="914400" indent="-228600" algn="l" defTabSz="914400" rtl="0" eaLnBrk="1" latinLnBrk="0" hangingPunct="1">
              <a:lnSpc>
                <a:spcPct val="110000"/>
              </a:lnSpc>
              <a:spcBef>
                <a:spcPts val="1600"/>
              </a:spcBef>
              <a:buFont typeface="Poppins" panose="00000500000000000000" pitchFamily="2" charset="0"/>
              <a:buChar char="–"/>
              <a:defRPr sz="16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l">
              <a:buFont typeface="Arial" panose="020B0604020202020204" pitchFamily="34" charset="0"/>
              <a:buChar char="•"/>
            </a:pPr>
            <a:r>
              <a:rPr lang="en-US" sz="1800" dirty="0"/>
              <a:t>Lung cancer</a:t>
            </a:r>
          </a:p>
          <a:p>
            <a:pPr marL="285750" indent="-285750" algn="l">
              <a:buFont typeface="Arial" panose="020B0604020202020204" pitchFamily="34" charset="0"/>
              <a:buChar char="•"/>
            </a:pPr>
            <a:r>
              <a:rPr lang="en-US" sz="1800" dirty="0"/>
              <a:t>Multiple myeloma</a:t>
            </a:r>
          </a:p>
        </p:txBody>
      </p:sp>
      <p:pic>
        <p:nvPicPr>
          <p:cNvPr id="6" name="Graphic 5">
            <a:extLst>
              <a:ext uri="{FF2B5EF4-FFF2-40B4-BE49-F238E27FC236}">
                <a16:creationId xmlns:a16="http://schemas.microsoft.com/office/drawing/2014/main" id="{460B28C4-C5E1-53BC-FCBA-67C9C5494EC6}"/>
              </a:ext>
              <a:ext uri="{C183D7F6-B498-43B3-948B-1728B52AA6E4}">
                <adec:decorative xmlns:adec="http://schemas.microsoft.com/office/drawing/2017/decorative" val="1"/>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4589399" y="299962"/>
            <a:ext cx="3013203" cy="1146961"/>
          </a:xfrm>
          <a:prstGeom prst="rect">
            <a:avLst/>
          </a:prstGeom>
        </p:spPr>
      </p:pic>
    </p:spTree>
    <p:extLst>
      <p:ext uri="{BB962C8B-B14F-4D97-AF65-F5344CB8AC3E}">
        <p14:creationId xmlns:p14="http://schemas.microsoft.com/office/powerpoint/2010/main" val="337172234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id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77E1A-9D3F-45A6-B321-84A1AE671625}"/>
              </a:ext>
            </a:extLst>
          </p:cNvPr>
          <p:cNvSpPr>
            <a:spLocks noGrp="1"/>
          </p:cNvSpPr>
          <p:nvPr>
            <p:ph type="title"/>
          </p:nvPr>
        </p:nvSpPr>
        <p:spPr>
          <a:xfrm>
            <a:off x="231077" y="1600200"/>
            <a:ext cx="3584177" cy="2462050"/>
          </a:xfrm>
        </p:spPr>
        <p:txBody>
          <a:bodyPr rIns="36576"/>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D09074B5-2CCD-AA2E-08C0-6BF706B78284}"/>
              </a:ext>
            </a:extLst>
          </p:cNvPr>
          <p:cNvSpPr>
            <a:spLocks noGrp="1"/>
          </p:cNvSpPr>
          <p:nvPr>
            <p:ph type="body" sz="quarter" idx="13"/>
          </p:nvPr>
        </p:nvSpPr>
        <p:spPr>
          <a:xfrm>
            <a:off x="231078" y="4315876"/>
            <a:ext cx="2941638" cy="1780124"/>
          </a:xfrm>
        </p:spPr>
        <p:txBody>
          <a:bodyPr rIns="91440"/>
          <a:lstStyle>
            <a:lvl1pPr marL="0" indent="0">
              <a:lnSpc>
                <a:spcPct val="100000"/>
              </a:lnSpc>
              <a:buNone/>
              <a:defRPr sz="1200"/>
            </a:lvl1pPr>
            <a:lvl2pPr marL="231775" indent="-231775">
              <a:lnSpc>
                <a:spcPct val="100000"/>
              </a:lnSpc>
              <a:defRPr lang="en-US" sz="1200" kern="1200" dirty="0" smtClean="0">
                <a:solidFill>
                  <a:schemeClr val="tx1"/>
                </a:solidFill>
                <a:latin typeface="+mn-lt"/>
                <a:ea typeface="+mn-ea"/>
                <a:cs typeface="+mn-cs"/>
              </a:defRPr>
            </a:lvl2pPr>
            <a:lvl3pPr>
              <a:lnSpc>
                <a:spcPct val="100000"/>
              </a:lnSpc>
              <a:defRPr sz="1200"/>
            </a:lvl3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0DA92B2D-0E0D-0F23-9E0B-DE83A0727FF1}"/>
              </a:ext>
            </a:extLst>
          </p:cNvPr>
          <p:cNvSpPr>
            <a:spLocks noGrp="1"/>
          </p:cNvSpPr>
          <p:nvPr>
            <p:ph idx="1" hasCustomPrompt="1"/>
          </p:nvPr>
        </p:nvSpPr>
        <p:spPr>
          <a:xfrm>
            <a:off x="4964035" y="2249392"/>
            <a:ext cx="6858000" cy="3016291"/>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1485281"/>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ide and Content Si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77E1A-9D3F-45A6-B321-84A1AE671625}"/>
              </a:ext>
            </a:extLst>
          </p:cNvPr>
          <p:cNvSpPr>
            <a:spLocks noGrp="1"/>
          </p:cNvSpPr>
          <p:nvPr>
            <p:ph type="title"/>
          </p:nvPr>
        </p:nvSpPr>
        <p:spPr>
          <a:xfrm>
            <a:off x="231077" y="1600200"/>
            <a:ext cx="3584177" cy="2468880"/>
          </a:xfrm>
        </p:spPr>
        <p:txBody>
          <a:bodyPr rIns="36576"/>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D09074B5-2CCD-AA2E-08C0-6BF706B78284}"/>
              </a:ext>
            </a:extLst>
          </p:cNvPr>
          <p:cNvSpPr>
            <a:spLocks noGrp="1"/>
          </p:cNvSpPr>
          <p:nvPr>
            <p:ph type="body" sz="quarter" idx="13"/>
          </p:nvPr>
        </p:nvSpPr>
        <p:spPr>
          <a:xfrm>
            <a:off x="231078" y="4315877"/>
            <a:ext cx="2941638" cy="1780123"/>
          </a:xfrm>
        </p:spPr>
        <p:txBody>
          <a:bodyPr rIns="91440"/>
          <a:lstStyle>
            <a:lvl1pPr marL="0" indent="0">
              <a:lnSpc>
                <a:spcPct val="100000"/>
              </a:lnSpc>
              <a:buNone/>
              <a:defRPr sz="1200"/>
            </a:lvl1pPr>
            <a:lvl2pPr marL="227013" indent="-227013">
              <a:lnSpc>
                <a:spcPct val="100000"/>
              </a:lnSpc>
              <a:defRPr sz="1200"/>
            </a:lvl2pPr>
            <a:lvl3pPr>
              <a:lnSpc>
                <a:spcPct val="100000"/>
              </a:lnSpc>
              <a:defRPr sz="1200"/>
            </a:lvl3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0DA92B2D-0E0D-0F23-9E0B-DE83A0727FF1}"/>
              </a:ext>
            </a:extLst>
          </p:cNvPr>
          <p:cNvSpPr>
            <a:spLocks noGrp="1"/>
          </p:cNvSpPr>
          <p:nvPr>
            <p:ph idx="1" hasCustomPrompt="1"/>
          </p:nvPr>
        </p:nvSpPr>
        <p:spPr>
          <a:xfrm>
            <a:off x="4964035" y="2249393"/>
            <a:ext cx="2242008" cy="1371600"/>
          </a:xfrm>
        </p:spPr>
        <p:txBody>
          <a:bodyPr/>
          <a:lstStyle>
            <a:lvl1pPr>
              <a:spcAft>
                <a:spcPts val="0"/>
              </a:spcAft>
              <a:defRPr sz="2800">
                <a:latin typeface="Poppins Light" panose="00000400000000000000" pitchFamily="2" charset="0"/>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710DF8A7-F4B0-04BE-FE0E-99CE43BCD2B0}"/>
              </a:ext>
            </a:extLst>
          </p:cNvPr>
          <p:cNvSpPr>
            <a:spLocks noGrp="1"/>
          </p:cNvSpPr>
          <p:nvPr>
            <p:ph idx="14" hasCustomPrompt="1"/>
          </p:nvPr>
        </p:nvSpPr>
        <p:spPr>
          <a:xfrm>
            <a:off x="7315200" y="2249393"/>
            <a:ext cx="2242008"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1" name="Content Placeholder 2">
            <a:extLst>
              <a:ext uri="{FF2B5EF4-FFF2-40B4-BE49-F238E27FC236}">
                <a16:creationId xmlns:a16="http://schemas.microsoft.com/office/drawing/2014/main" id="{4392FAA5-17AD-4C10-BF2B-C62C39174BEE}"/>
              </a:ext>
            </a:extLst>
          </p:cNvPr>
          <p:cNvSpPr>
            <a:spLocks noGrp="1"/>
          </p:cNvSpPr>
          <p:nvPr>
            <p:ph idx="15" hasCustomPrompt="1"/>
          </p:nvPr>
        </p:nvSpPr>
        <p:spPr>
          <a:xfrm>
            <a:off x="9718915" y="2249393"/>
            <a:ext cx="2242008"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2" name="Content Placeholder 2">
            <a:extLst>
              <a:ext uri="{FF2B5EF4-FFF2-40B4-BE49-F238E27FC236}">
                <a16:creationId xmlns:a16="http://schemas.microsoft.com/office/drawing/2014/main" id="{C8F5EF31-3AB9-906C-4F68-D86C1816854A}"/>
              </a:ext>
            </a:extLst>
          </p:cNvPr>
          <p:cNvSpPr>
            <a:spLocks noGrp="1"/>
          </p:cNvSpPr>
          <p:nvPr>
            <p:ph idx="16" hasCustomPrompt="1"/>
          </p:nvPr>
        </p:nvSpPr>
        <p:spPr>
          <a:xfrm>
            <a:off x="4963659" y="3894084"/>
            <a:ext cx="2252423"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3" name="Content Placeholder 2">
            <a:extLst>
              <a:ext uri="{FF2B5EF4-FFF2-40B4-BE49-F238E27FC236}">
                <a16:creationId xmlns:a16="http://schemas.microsoft.com/office/drawing/2014/main" id="{3B4D3F5B-C5DE-0117-B8B0-1EEE71B0C5AF}"/>
              </a:ext>
            </a:extLst>
          </p:cNvPr>
          <p:cNvSpPr>
            <a:spLocks noGrp="1"/>
          </p:cNvSpPr>
          <p:nvPr>
            <p:ph idx="17" hasCustomPrompt="1"/>
          </p:nvPr>
        </p:nvSpPr>
        <p:spPr>
          <a:xfrm>
            <a:off x="7315199" y="3894084"/>
            <a:ext cx="2252423"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a:extLst>
              <a:ext uri="{FF2B5EF4-FFF2-40B4-BE49-F238E27FC236}">
                <a16:creationId xmlns:a16="http://schemas.microsoft.com/office/drawing/2014/main" id="{9F09A0AC-A63F-CB62-FDDB-F000E3FA55E6}"/>
              </a:ext>
            </a:extLst>
          </p:cNvPr>
          <p:cNvSpPr>
            <a:spLocks noGrp="1"/>
          </p:cNvSpPr>
          <p:nvPr>
            <p:ph idx="18" hasCustomPrompt="1"/>
          </p:nvPr>
        </p:nvSpPr>
        <p:spPr>
          <a:xfrm>
            <a:off x="9718914" y="3894084"/>
            <a:ext cx="2252423" cy="1371600"/>
          </a:xfrm>
        </p:spPr>
        <p:txBody>
          <a:bodyPr/>
          <a:lstStyle>
            <a:lvl1pPr>
              <a:spcAft>
                <a:spcPts val="600"/>
              </a:spcAft>
              <a:defRPr lang="en-US" sz="2800" kern="1200" dirty="0">
                <a:solidFill>
                  <a:schemeClr val="tx1"/>
                </a:solidFill>
                <a:latin typeface="Poppins Light" panose="00000400000000000000" pitchFamily="2" charset="0"/>
                <a:ea typeface="+mn-ea"/>
                <a:cs typeface="Poppins Light" panose="00000400000000000000" pitchFamily="2" charset="0"/>
              </a:defRPr>
            </a:lvl1pPr>
            <a:lvl2pPr marL="0" indent="0">
              <a:lnSpc>
                <a:spcPct val="110000"/>
              </a:lnSpc>
              <a:spcBef>
                <a:spcPts val="0"/>
              </a:spcBef>
              <a:buNone/>
              <a:defRPr sz="1200" b="1"/>
            </a:lvl2pPr>
            <a:lvl3pPr marL="0" indent="0">
              <a:lnSpc>
                <a:spcPct val="110000"/>
              </a:lnSpc>
              <a:spcBef>
                <a:spcPts val="0"/>
              </a:spcBef>
              <a:buNone/>
              <a:defRPr sz="1200"/>
            </a:lvl3pPr>
            <a:lvl4pPr marL="182880" indent="-182880">
              <a:lnSpc>
                <a:spcPct val="110000"/>
              </a:lnSpc>
              <a:spcBef>
                <a:spcPts val="0"/>
              </a:spcBef>
              <a:defRPr sz="1200"/>
            </a:lvl4pPr>
            <a:lvl5pPr marL="365760" indent="-182880">
              <a:lnSpc>
                <a:spcPct val="110000"/>
              </a:lnSpc>
              <a:spcBef>
                <a:spcPts val="0"/>
              </a:spcBef>
              <a:buFont typeface="Poppins" panose="00000500000000000000" pitchFamily="2" charset="0"/>
              <a:buChar char="–"/>
              <a:tabLst>
                <a:tab pos="171450" algn="l"/>
              </a:tabLst>
              <a:defRPr sz="1200"/>
            </a:lvl5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2738740"/>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ide Only">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D15C742-79CF-3831-919D-328A98C5B5DE}"/>
              </a:ext>
            </a:extLst>
          </p:cNvPr>
          <p:cNvSpPr>
            <a:spLocks noGrp="1"/>
          </p:cNvSpPr>
          <p:nvPr>
            <p:ph type="title"/>
          </p:nvPr>
        </p:nvSpPr>
        <p:spPr>
          <a:xfrm>
            <a:off x="231078" y="1600200"/>
            <a:ext cx="2942886" cy="2462050"/>
          </a:xfrm>
        </p:spPr>
        <p:txBody>
          <a:bodyPr rIns="0"/>
          <a:lstStyle>
            <a:lvl1pPr>
              <a:lnSpc>
                <a:spcPct val="110000"/>
              </a:lnSpc>
              <a:defRPr sz="3000"/>
            </a:lvl1pPr>
          </a:lstStyle>
          <a:p>
            <a:r>
              <a:rPr lang="en-US"/>
              <a:t>Click to edit Master title style</a:t>
            </a:r>
          </a:p>
        </p:txBody>
      </p:sp>
      <p:sp>
        <p:nvSpPr>
          <p:cNvPr id="8" name="Text Placeholder 7">
            <a:extLst>
              <a:ext uri="{FF2B5EF4-FFF2-40B4-BE49-F238E27FC236}">
                <a16:creationId xmlns:a16="http://schemas.microsoft.com/office/drawing/2014/main" id="{1FF39629-31A3-FC61-B6BA-74F8B32333BF}"/>
              </a:ext>
            </a:extLst>
          </p:cNvPr>
          <p:cNvSpPr>
            <a:spLocks noGrp="1"/>
          </p:cNvSpPr>
          <p:nvPr>
            <p:ph type="body" sz="quarter" idx="13"/>
          </p:nvPr>
        </p:nvSpPr>
        <p:spPr>
          <a:xfrm>
            <a:off x="231078" y="4315876"/>
            <a:ext cx="2941638" cy="1780124"/>
          </a:xfrm>
        </p:spPr>
        <p:txBody>
          <a:bodyPr rIns="91440"/>
          <a:lstStyle>
            <a:lvl1pPr marL="0" indent="0">
              <a:lnSpc>
                <a:spcPct val="100000"/>
              </a:lnSpc>
              <a:buNone/>
              <a:defRPr sz="1200"/>
            </a:lvl1pPr>
            <a:lvl2pPr marL="0" indent="0">
              <a:lnSpc>
                <a:spcPct val="100000"/>
              </a:lnSpc>
              <a:buNone/>
              <a:defRPr lang="en-US" sz="1200" kern="1200" dirty="0" smtClean="0">
                <a:solidFill>
                  <a:schemeClr val="tx1"/>
                </a:solidFill>
                <a:latin typeface="+mn-lt"/>
                <a:ea typeface="+mn-ea"/>
                <a:cs typeface="+mn-cs"/>
              </a:defRPr>
            </a:lvl2pPr>
            <a:lvl3pPr>
              <a:lnSpc>
                <a:spcPct val="100000"/>
              </a:lnSpc>
              <a:defRPr lang="en-US" sz="1200" kern="1200" dirty="0" smtClean="0">
                <a:solidFill>
                  <a:schemeClr val="tx1"/>
                </a:solidFill>
                <a:latin typeface="+mn-lt"/>
                <a:ea typeface="+mn-ea"/>
                <a:cs typeface="+mn-cs"/>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73238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ide and Content Two">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5C821554-0648-2B5A-B7D5-E085E0B776DB}"/>
              </a:ext>
            </a:extLst>
          </p:cNvPr>
          <p:cNvSpPr>
            <a:spLocks noGrp="1"/>
          </p:cNvSpPr>
          <p:nvPr>
            <p:ph type="body" idx="15" hasCustomPrompt="1"/>
          </p:nvPr>
        </p:nvSpPr>
        <p:spPr>
          <a:xfrm>
            <a:off x="3789778" y="1635213"/>
            <a:ext cx="3474720" cy="457200"/>
          </a:xfrm>
        </p:spPr>
        <p:txBody>
          <a:bodyPr anchor="t" anchorCtr="0"/>
          <a:lstStyle>
            <a:lvl1pPr marL="0" indent="0">
              <a:buNone/>
              <a:defRPr lang="en-US" sz="1200" b="1" kern="1200" cap="all" spc="220" baseline="0" dirty="0" smtClean="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styles</a:t>
            </a:r>
          </a:p>
        </p:txBody>
      </p:sp>
      <p:sp>
        <p:nvSpPr>
          <p:cNvPr id="11" name="Text Placeholder 4">
            <a:extLst>
              <a:ext uri="{FF2B5EF4-FFF2-40B4-BE49-F238E27FC236}">
                <a16:creationId xmlns:a16="http://schemas.microsoft.com/office/drawing/2014/main" id="{6961B0DA-3841-17BE-67C8-91826EB46F4F}"/>
              </a:ext>
            </a:extLst>
          </p:cNvPr>
          <p:cNvSpPr>
            <a:spLocks noGrp="1"/>
          </p:cNvSpPr>
          <p:nvPr>
            <p:ph type="body" sz="quarter" idx="3" hasCustomPrompt="1"/>
          </p:nvPr>
        </p:nvSpPr>
        <p:spPr>
          <a:xfrm>
            <a:off x="8538963" y="1635213"/>
            <a:ext cx="3474720" cy="457200"/>
          </a:xfrm>
        </p:spPr>
        <p:txBody>
          <a:bodyPr anchor="t" anchorCtr="0"/>
          <a:lstStyle>
            <a:lvl1pPr marL="0" indent="0">
              <a:buNone/>
              <a:defRPr lang="en-US" sz="1200" b="1" kern="1200" cap="all" spc="220" baseline="0" dirty="0" smtClean="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1000"/>
              </a:spcBef>
              <a:buFont typeface="Arial" panose="020B0604020202020204" pitchFamily="34" charset="0"/>
              <a:buNone/>
            </a:pPr>
            <a:r>
              <a:rPr lang="en-US"/>
              <a:t>Click to edit Master styles</a:t>
            </a:r>
          </a:p>
        </p:txBody>
      </p:sp>
      <p:sp>
        <p:nvSpPr>
          <p:cNvPr id="4" name="Title 1">
            <a:extLst>
              <a:ext uri="{FF2B5EF4-FFF2-40B4-BE49-F238E27FC236}">
                <a16:creationId xmlns:a16="http://schemas.microsoft.com/office/drawing/2014/main" id="{B63F1DB4-0547-7A8A-EE23-20411D8ADB71}"/>
              </a:ext>
            </a:extLst>
          </p:cNvPr>
          <p:cNvSpPr txBox="1">
            <a:spLocks/>
          </p:cNvSpPr>
          <p:nvPr userDrawn="1"/>
        </p:nvSpPr>
        <p:spPr>
          <a:xfrm>
            <a:off x="231078" y="351263"/>
            <a:ext cx="2942886" cy="2462050"/>
          </a:xfrm>
          <a:prstGeom prst="rect">
            <a:avLst/>
          </a:prstGeom>
        </p:spPr>
        <p:txBody>
          <a:bodyPr vert="horz" lIns="0" tIns="0" rIns="0" bIns="0" rtlCol="0" anchor="ctr" anchorCtr="0">
            <a:spAutoFit/>
          </a:bodyPr>
          <a:lstStyle>
            <a:lvl1pPr algn="l" defTabSz="914400" rtl="0" eaLnBrk="1" latinLnBrk="0" hangingPunct="1">
              <a:lnSpc>
                <a:spcPct val="110000"/>
              </a:lnSpc>
              <a:spcBef>
                <a:spcPts val="0"/>
              </a:spcBef>
              <a:buNone/>
              <a:defRPr sz="3000" b="1" i="0" kern="1200" spc="100" baseline="0">
                <a:solidFill>
                  <a:schemeClr val="tx1"/>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Click to edit Master title style</a:t>
            </a:r>
          </a:p>
        </p:txBody>
      </p:sp>
      <p:sp>
        <p:nvSpPr>
          <p:cNvPr id="5" name="Text Placeholder 7">
            <a:extLst>
              <a:ext uri="{FF2B5EF4-FFF2-40B4-BE49-F238E27FC236}">
                <a16:creationId xmlns:a16="http://schemas.microsoft.com/office/drawing/2014/main" id="{90C6061A-79E9-4DAE-8D6E-A44E6EB35E79}"/>
              </a:ext>
            </a:extLst>
          </p:cNvPr>
          <p:cNvSpPr>
            <a:spLocks noGrp="1"/>
          </p:cNvSpPr>
          <p:nvPr>
            <p:ph type="body" sz="quarter" idx="19"/>
          </p:nvPr>
        </p:nvSpPr>
        <p:spPr>
          <a:xfrm>
            <a:off x="231078" y="3066939"/>
            <a:ext cx="2941638" cy="1780124"/>
          </a:xfrm>
        </p:spPr>
        <p:txBody>
          <a:bodyPr rIns="91440"/>
          <a:lstStyle>
            <a:lvl1pPr marL="0" indent="0">
              <a:lnSpc>
                <a:spcPct val="100000"/>
              </a:lnSpc>
              <a:buNone/>
              <a:defRPr sz="1200"/>
            </a:lvl1pPr>
            <a:lvl2pPr marL="0" indent="0">
              <a:lnSpc>
                <a:spcPct val="100000"/>
              </a:lnSpc>
              <a:buNone/>
              <a:defRPr lang="en-US" sz="1200" kern="1200" dirty="0" smtClean="0">
                <a:solidFill>
                  <a:schemeClr val="tx1"/>
                </a:solidFill>
                <a:latin typeface="+mn-lt"/>
                <a:ea typeface="+mn-ea"/>
                <a:cs typeface="+mn-cs"/>
              </a:defRPr>
            </a:lvl2pPr>
            <a:lvl3pPr>
              <a:lnSpc>
                <a:spcPct val="100000"/>
              </a:lnSpc>
              <a:defRPr lang="en-US" sz="1200" kern="1200" dirty="0" smtClean="0">
                <a:solidFill>
                  <a:schemeClr val="tx1"/>
                </a:solidFill>
                <a:latin typeface="+mn-lt"/>
                <a:ea typeface="+mn-ea"/>
                <a:cs typeface="+mn-cs"/>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016918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sv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4.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26" Type="http://schemas.openxmlformats.org/officeDocument/2006/relationships/image" Target="../media/image2.svg"/><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5" Type="http://schemas.openxmlformats.org/officeDocument/2006/relationships/image" Target="../media/image1.png"/><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theme" Target="../theme/theme2.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slideLayout" Target="../slideLayouts/slideLayout46.xml"/><Relationship Id="rId28" Type="http://schemas.openxmlformats.org/officeDocument/2006/relationships/image" Target="../media/image4.svg"/><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 Id="rId27"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image" Target="../media/image2.svg"/><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image" Target="../media/image1.png"/><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image" Target="../media/image8.svg"/><Relationship Id="rId5" Type="http://schemas.openxmlformats.org/officeDocument/2006/relationships/slideLayout" Target="../slideLayouts/slideLayout51.xml"/><Relationship Id="rId10" Type="http://schemas.openxmlformats.org/officeDocument/2006/relationships/image" Target="../media/image7.png"/><Relationship Id="rId4" Type="http://schemas.openxmlformats.org/officeDocument/2006/relationships/slideLayout" Target="../slideLayouts/slideLayout50.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6.xml"/><Relationship Id="rId1"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9696D9-671C-405F-AA77-4C70FDACE8B3}"/>
              </a:ext>
            </a:extLst>
          </p:cNvPr>
          <p:cNvSpPr>
            <a:spLocks noGrp="1"/>
          </p:cNvSpPr>
          <p:nvPr>
            <p:ph type="title"/>
          </p:nvPr>
        </p:nvSpPr>
        <p:spPr>
          <a:xfrm>
            <a:off x="231078" y="531006"/>
            <a:ext cx="11740260" cy="502445"/>
          </a:xfrm>
          <a:prstGeom prst="rect">
            <a:avLst/>
          </a:prstGeom>
        </p:spPr>
        <p:txBody>
          <a:bodyPr vert="horz" lIns="0" tIns="0" rIns="0" bIns="0" rtlCol="0" anchor="ctr" anchorCtr="0">
            <a:spAutoFit/>
          </a:bodyPr>
          <a:lstStyle/>
          <a:p>
            <a:r>
              <a:rPr lang="en-US"/>
              <a:t>Click to edit Master title style</a:t>
            </a:r>
          </a:p>
        </p:txBody>
      </p:sp>
      <p:sp>
        <p:nvSpPr>
          <p:cNvPr id="3" name="Text Placeholder 2">
            <a:extLst>
              <a:ext uri="{FF2B5EF4-FFF2-40B4-BE49-F238E27FC236}">
                <a16:creationId xmlns:a16="http://schemas.microsoft.com/office/drawing/2014/main" id="{CE39653F-0E28-4EB7-8E50-6EFBEE53BA22}"/>
              </a:ext>
            </a:extLst>
          </p:cNvPr>
          <p:cNvSpPr>
            <a:spLocks noGrp="1"/>
          </p:cNvSpPr>
          <p:nvPr>
            <p:ph type="body" idx="1"/>
          </p:nvPr>
        </p:nvSpPr>
        <p:spPr>
          <a:xfrm>
            <a:off x="231078" y="1335023"/>
            <a:ext cx="11740260" cy="4754880"/>
          </a:xfrm>
          <a:prstGeom prst="rect">
            <a:avLst/>
          </a:prstGeom>
        </p:spPr>
        <p:txBody>
          <a:bodyPr vert="horz" lIns="0" tIns="0" rIns="0" bIns="0" rtlCol="0">
            <a:noAutofit/>
          </a:bodyPr>
          <a:lstStyle/>
          <a:p>
            <a:pPr lvl="0"/>
            <a:r>
              <a:rPr lang="en-US"/>
              <a:t>Click to edit Master text styles</a:t>
            </a:r>
          </a:p>
          <a:p>
            <a:pPr lvl="2"/>
            <a:r>
              <a:rPr lang="en-US"/>
              <a:t>Second level</a:t>
            </a:r>
          </a:p>
          <a:p>
            <a:pPr lvl="3"/>
            <a:r>
              <a:rPr lang="en-US"/>
              <a:t>Third level</a:t>
            </a:r>
          </a:p>
          <a:p>
            <a:pPr lvl="4"/>
            <a:r>
              <a:rPr lang="en-US"/>
              <a:t>Fourth level</a:t>
            </a:r>
          </a:p>
        </p:txBody>
      </p:sp>
      <p:sp>
        <p:nvSpPr>
          <p:cNvPr id="10" name="Slide Number Placeholder 4">
            <a:extLst>
              <a:ext uri="{FF2B5EF4-FFF2-40B4-BE49-F238E27FC236}">
                <a16:creationId xmlns:a16="http://schemas.microsoft.com/office/drawing/2014/main" id="{7440DC5B-8D2C-ECEF-79C0-8CBE7810B136}"/>
              </a:ext>
            </a:extLst>
          </p:cNvPr>
          <p:cNvSpPr txBox="1">
            <a:spLocks/>
          </p:cNvSpPr>
          <p:nvPr userDrawn="1"/>
        </p:nvSpPr>
        <p:spPr>
          <a:xfrm>
            <a:off x="11697018" y="6540913"/>
            <a:ext cx="274320" cy="107722"/>
          </a:xfrm>
          <a:prstGeom prst="rect">
            <a:avLst/>
          </a:prstGeom>
        </p:spPr>
        <p:txBody>
          <a:bodyPr vert="horz" lIns="0" tIns="0" rIns="0" bIns="0" rtlCol="0" anchor="ctr">
            <a:noAutofit/>
          </a:bodyPr>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9272199-A5BC-41D3-BB67-59B66A9BF6E2}" type="slidenum">
              <a:rPr kumimoji="0" lang="en-US" sz="800" b="0" i="0" u="none" strike="noStrike" kern="1200" cap="none" spc="0" normalizeH="0" baseline="0" noProof="0" smtClean="0">
                <a:ln>
                  <a:noFill/>
                </a:ln>
                <a:solidFill>
                  <a:srgbClr val="161616"/>
                </a:solidFill>
                <a:effectLst/>
                <a:uLnTx/>
                <a:uFillTx/>
                <a:latin typeface="Poppin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800" b="0" i="0" u="none" strike="noStrike" kern="1200" cap="none" spc="0" normalizeH="0" baseline="0" noProof="0" dirty="0">
              <a:ln>
                <a:noFill/>
              </a:ln>
              <a:solidFill>
                <a:srgbClr val="161616"/>
              </a:solidFill>
              <a:effectLst/>
              <a:uLnTx/>
              <a:uFillTx/>
              <a:latin typeface="Poppins"/>
              <a:ea typeface="+mn-ea"/>
              <a:cs typeface="+mn-cs"/>
            </a:endParaRPr>
          </a:p>
        </p:txBody>
      </p:sp>
      <p:pic>
        <p:nvPicPr>
          <p:cNvPr id="4" name="Graphic 3">
            <a:extLst>
              <a:ext uri="{FF2B5EF4-FFF2-40B4-BE49-F238E27FC236}">
                <a16:creationId xmlns:a16="http://schemas.microsoft.com/office/drawing/2014/main" id="{0D8165B7-1258-072C-5E2B-7BDB254701C3}"/>
              </a:ext>
              <a:ext uri="{C183D7F6-B498-43B3-948B-1728B52AA6E4}">
                <adec:decorative xmlns:adec="http://schemas.microsoft.com/office/drawing/2017/decorative" val="1"/>
              </a:ext>
            </a:extLst>
          </p:cNvPr>
          <p:cNvPicPr>
            <a:picLocks noChangeAspect="1"/>
          </p:cNvPicPr>
          <p:nvPr userDrawn="1"/>
        </p:nvPicPr>
        <p:blipFill>
          <a:blip r:embed="rId25">
            <a:extLst>
              <a:ext uri="{96DAC541-7B7A-43D3-8B79-37D633B846F1}">
                <asvg:svgBlip xmlns:asvg="http://schemas.microsoft.com/office/drawing/2016/SVG/main" r:embed="rId26"/>
              </a:ext>
            </a:extLst>
          </a:blip>
          <a:srcRect/>
          <a:stretch/>
        </p:blipFill>
        <p:spPr>
          <a:xfrm>
            <a:off x="149798" y="6281112"/>
            <a:ext cx="1141286" cy="434425"/>
          </a:xfrm>
          <a:prstGeom prst="rect">
            <a:avLst/>
          </a:prstGeom>
        </p:spPr>
      </p:pic>
      <p:sp>
        <p:nvSpPr>
          <p:cNvPr id="5" name="Rectangle 4">
            <a:extLst>
              <a:ext uri="{FF2B5EF4-FFF2-40B4-BE49-F238E27FC236}">
                <a16:creationId xmlns:a16="http://schemas.microsoft.com/office/drawing/2014/main" id="{02D0099E-5181-2A9E-A088-7B53BC8708D4}"/>
              </a:ext>
            </a:extLst>
          </p:cNvPr>
          <p:cNvSpPr>
            <a:spLocks noChangeArrowheads="1"/>
          </p:cNvSpPr>
          <p:nvPr userDrawn="1"/>
        </p:nvSpPr>
        <p:spPr bwMode="auto">
          <a:xfrm>
            <a:off x="9824582" y="6419545"/>
            <a:ext cx="1802096" cy="215444"/>
          </a:xfrm>
          <a:prstGeom prst="rect">
            <a:avLst/>
          </a:prstGeom>
        </p:spPr>
        <p:txBody>
          <a:bodyPr vert="horz" lIns="0" tIns="0" rIns="0" bIns="0" rtlCol="0" anchor="ctr">
            <a:noAutofit/>
          </a:bodyPr>
          <a:lstStyle/>
          <a:p>
            <a:pPr lvl="0" algn="r"/>
            <a:r>
              <a:rPr lang="en-US" altLang="en-US" sz="800" dirty="0"/>
              <a:t>Slide credit: </a:t>
            </a:r>
            <a:r>
              <a:rPr lang="en-US" altLang="en-US" sz="800" kern="1200" dirty="0">
                <a:solidFill>
                  <a:schemeClr val="accent1"/>
                </a:solidFill>
                <a:latin typeface="+mn-lt"/>
                <a:ea typeface="+mn-ea"/>
                <a:cs typeface="+mn-cs"/>
              </a:rPr>
              <a:t>deceraclinical.com/education</a:t>
            </a:r>
          </a:p>
        </p:txBody>
      </p:sp>
    </p:spTree>
    <p:extLst>
      <p:ext uri="{BB962C8B-B14F-4D97-AF65-F5344CB8AC3E}">
        <p14:creationId xmlns:p14="http://schemas.microsoft.com/office/powerpoint/2010/main" val="2062554478"/>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 id="2147483807" r:id="rId16"/>
    <p:sldLayoutId id="2147483808" r:id="rId17"/>
    <p:sldLayoutId id="2147483809" r:id="rId18"/>
    <p:sldLayoutId id="2147483810" r:id="rId19"/>
    <p:sldLayoutId id="2147483811" r:id="rId20"/>
    <p:sldLayoutId id="2147483812" r:id="rId21"/>
    <p:sldLayoutId id="2147483813" r:id="rId22"/>
    <p:sldLayoutId id="2147483864" r:id="rId23"/>
  </p:sldLayoutIdLst>
  <p:hf hdr="0" ftr="0" dt="0"/>
  <p:txStyles>
    <p:titleStyle>
      <a:lvl1pPr algn="l" defTabSz="914400" rtl="0" eaLnBrk="1" latinLnBrk="0" hangingPunct="1">
        <a:lnSpc>
          <a:spcPct val="110000"/>
        </a:lnSpc>
        <a:spcBef>
          <a:spcPts val="0"/>
        </a:spcBef>
        <a:buNone/>
        <a:defRPr lang="en-US" sz="3200" b="1" i="0" kern="1200" spc="0" baseline="0">
          <a:solidFill>
            <a:schemeClr val="tx1"/>
          </a:solidFill>
          <a:latin typeface="Times New Roman" panose="02020603050405020304" pitchFamily="18" charset="0"/>
          <a:ea typeface="+mj-ea"/>
          <a:cs typeface="Times New Roman" panose="02020603050405020304" pitchFamily="18"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90000"/>
        </a:lnSpc>
        <a:spcBef>
          <a:spcPts val="1000"/>
        </a:spcBef>
        <a:spcAft>
          <a:spcPts val="700"/>
        </a:spcAft>
        <a:buSzPct val="75000"/>
        <a:buFontTx/>
        <a:buBlip>
          <a:blip r:embed="rId27">
            <a:extLst>
              <a:ext uri="{96DAC541-7B7A-43D3-8B79-37D633B846F1}">
                <asvg:svgBlip xmlns:asvg="http://schemas.microsoft.com/office/drawing/2016/SVG/main" r:embed="rId28"/>
              </a:ext>
            </a:extLst>
          </a:blip>
        </a:buBlip>
        <a:defRPr lang="en-US" sz="2400" kern="1200" dirty="0" smtClean="0">
          <a:solidFill>
            <a:schemeClr val="tx1"/>
          </a:solidFill>
          <a:latin typeface="Poppins" pitchFamily="2" charset="77"/>
          <a:ea typeface="+mn-ea"/>
          <a:cs typeface="Poppins" pitchFamily="2" charset="77"/>
        </a:defRPr>
      </a:lvl1pPr>
      <a:lvl2pPr marL="231775" indent="-231775" algn="l" defTabSz="914400" rtl="0" eaLnBrk="1" latinLnBrk="0" hangingPunct="1">
        <a:lnSpc>
          <a:spcPct val="110000"/>
        </a:lnSpc>
        <a:spcBef>
          <a:spcPts val="500"/>
        </a:spcBef>
        <a:buFont typeface="Poppins" panose="00000500000000000000" pitchFamily="2" charset="0"/>
        <a:buChar char="•"/>
        <a:defRPr sz="2000" kern="1200">
          <a:solidFill>
            <a:schemeClr val="tx1"/>
          </a:solidFill>
          <a:latin typeface="Poppins" pitchFamily="2" charset="77"/>
          <a:ea typeface="+mn-ea"/>
          <a:cs typeface="Poppins" pitchFamily="2" charset="77"/>
        </a:defRPr>
      </a:lvl2pPr>
      <a:lvl3pPr marL="457200" indent="-228600" algn="l" defTabSz="914400" rtl="0" eaLnBrk="1" latinLnBrk="0" hangingPunct="1">
        <a:lnSpc>
          <a:spcPct val="90000"/>
        </a:lnSpc>
        <a:spcBef>
          <a:spcPts val="1000"/>
        </a:spcBef>
        <a:spcAft>
          <a:spcPts val="700"/>
        </a:spcAft>
        <a:buFont typeface="Arial" panose="020B0604020202020204" pitchFamily="34" charset="0"/>
        <a:buChar char="•"/>
        <a:defRPr sz="2200" kern="1200">
          <a:solidFill>
            <a:schemeClr val="tx1"/>
          </a:solidFill>
          <a:latin typeface="Poppins" pitchFamily="2" charset="77"/>
          <a:ea typeface="+mn-ea"/>
          <a:cs typeface="Poppins" pitchFamily="2" charset="77"/>
        </a:defRPr>
      </a:lvl3pPr>
      <a:lvl4pPr marL="685800" indent="-228600" algn="l" defTabSz="914400" rtl="0" eaLnBrk="1" latinLnBrk="0" hangingPunct="1">
        <a:lnSpc>
          <a:spcPct val="90000"/>
        </a:lnSpc>
        <a:spcBef>
          <a:spcPts val="1000"/>
        </a:spcBef>
        <a:spcAft>
          <a:spcPts val="700"/>
        </a:spcAft>
        <a:buFont typeface="Calibri" panose="020F0502020204030204" pitchFamily="34" charset="0"/>
        <a:buChar char="─"/>
        <a:defRPr lang="en-US" sz="2000" kern="1200" dirty="0">
          <a:solidFill>
            <a:schemeClr val="tx1"/>
          </a:solidFill>
          <a:latin typeface="Poppins" pitchFamily="2" charset="77"/>
          <a:ea typeface="+mn-ea"/>
          <a:cs typeface="Poppins" pitchFamily="2" charset="77"/>
        </a:defRPr>
      </a:lvl4pPr>
      <a:lvl5pPr marL="971550" indent="-285750" algn="l" defTabSz="914400" rtl="0" eaLnBrk="1" latinLnBrk="0" hangingPunct="1">
        <a:lnSpc>
          <a:spcPct val="90000"/>
        </a:lnSpc>
        <a:spcBef>
          <a:spcPts val="1000"/>
        </a:spcBef>
        <a:spcAft>
          <a:spcPts val="700"/>
        </a:spcAft>
        <a:buFont typeface="Arial" panose="020B0604020202020204" pitchFamily="34" charset="0"/>
        <a:buChar char="•"/>
        <a:defRPr sz="18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2">
          <p15:clr>
            <a:srgbClr val="F26B43"/>
          </p15:clr>
        </p15:guide>
        <p15:guide id="2" pos="144">
          <p15:clr>
            <a:srgbClr val="F26B43"/>
          </p15:clr>
        </p15:guide>
        <p15:guide id="3" pos="7541">
          <p15:clr>
            <a:srgbClr val="F26B43"/>
          </p15:clr>
        </p15:guide>
        <p15:guide id="4" orient="horz" pos="3840">
          <p15:clr>
            <a:srgbClr val="F26B43"/>
          </p15:clr>
        </p15:guide>
        <p15:guide id="5" orient="horz" pos="336">
          <p15:clr>
            <a:srgbClr val="F26B43"/>
          </p15:clr>
        </p15:guide>
        <p15:guide id="6" orient="horz" pos="648">
          <p15:clr>
            <a:srgbClr val="F26B43"/>
          </p15:clr>
        </p15:guide>
        <p15:guide id="7" orient="horz" pos="840">
          <p15:clr>
            <a:srgbClr val="F26B43"/>
          </p15:clr>
        </p15:guide>
        <p15:guide id="8" orient="horz" pos="417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9696D9-671C-405F-AA77-4C70FDACE8B3}"/>
              </a:ext>
            </a:extLst>
          </p:cNvPr>
          <p:cNvSpPr>
            <a:spLocks noGrp="1"/>
          </p:cNvSpPr>
          <p:nvPr>
            <p:ph type="title"/>
          </p:nvPr>
        </p:nvSpPr>
        <p:spPr>
          <a:xfrm>
            <a:off x="231078" y="531006"/>
            <a:ext cx="11740260" cy="502445"/>
          </a:xfrm>
          <a:prstGeom prst="rect">
            <a:avLst/>
          </a:prstGeom>
        </p:spPr>
        <p:txBody>
          <a:bodyPr vert="horz" lIns="0" tIns="0" rIns="0" bIns="0" rtlCol="0" anchor="ctr" anchorCtr="0">
            <a:spAutoFit/>
          </a:bodyPr>
          <a:lstStyle/>
          <a:p>
            <a:r>
              <a:rPr lang="en-US"/>
              <a:t>Click to edit Master title style</a:t>
            </a:r>
          </a:p>
        </p:txBody>
      </p:sp>
      <p:sp>
        <p:nvSpPr>
          <p:cNvPr id="3" name="Text Placeholder 2">
            <a:extLst>
              <a:ext uri="{FF2B5EF4-FFF2-40B4-BE49-F238E27FC236}">
                <a16:creationId xmlns:a16="http://schemas.microsoft.com/office/drawing/2014/main" id="{CE39653F-0E28-4EB7-8E50-6EFBEE53BA22}"/>
              </a:ext>
            </a:extLst>
          </p:cNvPr>
          <p:cNvSpPr>
            <a:spLocks noGrp="1"/>
          </p:cNvSpPr>
          <p:nvPr>
            <p:ph type="body" idx="1"/>
          </p:nvPr>
        </p:nvSpPr>
        <p:spPr>
          <a:xfrm>
            <a:off x="231078" y="1335023"/>
            <a:ext cx="11740260" cy="4754880"/>
          </a:xfrm>
          <a:prstGeom prst="rect">
            <a:avLst/>
          </a:prstGeom>
        </p:spPr>
        <p:txBody>
          <a:bodyPr vert="horz" lIns="0" tIns="0" rIns="0" bIns="0" rtlCol="0">
            <a:noAutofit/>
          </a:bodyPr>
          <a:lstStyle/>
          <a:p>
            <a:pPr lvl="0"/>
            <a:r>
              <a:rPr lang="en-US"/>
              <a:t>Click to edit Master text styles</a:t>
            </a:r>
          </a:p>
          <a:p>
            <a:pPr lvl="2"/>
            <a:r>
              <a:rPr lang="en-US"/>
              <a:t>Second level</a:t>
            </a:r>
          </a:p>
          <a:p>
            <a:pPr lvl="3"/>
            <a:r>
              <a:rPr lang="en-US"/>
              <a:t>Third level</a:t>
            </a:r>
          </a:p>
          <a:p>
            <a:pPr lvl="4"/>
            <a:r>
              <a:rPr lang="en-US"/>
              <a:t>Fourth level</a:t>
            </a:r>
          </a:p>
        </p:txBody>
      </p:sp>
      <p:sp>
        <p:nvSpPr>
          <p:cNvPr id="10" name="Slide Number Placeholder 4">
            <a:extLst>
              <a:ext uri="{FF2B5EF4-FFF2-40B4-BE49-F238E27FC236}">
                <a16:creationId xmlns:a16="http://schemas.microsoft.com/office/drawing/2014/main" id="{7440DC5B-8D2C-ECEF-79C0-8CBE7810B136}"/>
              </a:ext>
            </a:extLst>
          </p:cNvPr>
          <p:cNvSpPr txBox="1">
            <a:spLocks/>
          </p:cNvSpPr>
          <p:nvPr userDrawn="1"/>
        </p:nvSpPr>
        <p:spPr>
          <a:xfrm>
            <a:off x="11697018" y="6540913"/>
            <a:ext cx="274320" cy="107722"/>
          </a:xfrm>
          <a:prstGeom prst="rect">
            <a:avLst/>
          </a:prstGeom>
        </p:spPr>
        <p:txBody>
          <a:bodyPr vert="horz" lIns="0" tIns="0" rIns="0" bIns="0" rtlCol="0" anchor="ctr">
            <a:noAutofit/>
          </a:bodyPr>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9272199-A5BC-41D3-BB67-59B66A9BF6E2}" type="slidenum">
              <a:rPr kumimoji="0" lang="en-US" sz="800" b="0" i="0" u="none" strike="noStrike" kern="1200" cap="none" spc="0" normalizeH="0" baseline="0" noProof="0" smtClean="0">
                <a:ln>
                  <a:noFill/>
                </a:ln>
                <a:solidFill>
                  <a:srgbClr val="161616"/>
                </a:solidFill>
                <a:effectLst/>
                <a:uLnTx/>
                <a:uFillTx/>
                <a:latin typeface="Poppin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800" b="0" i="0" u="none" strike="noStrike" kern="1200" cap="none" spc="0" normalizeH="0" baseline="0" noProof="0" dirty="0">
              <a:ln>
                <a:noFill/>
              </a:ln>
              <a:solidFill>
                <a:srgbClr val="161616"/>
              </a:solidFill>
              <a:effectLst/>
              <a:uLnTx/>
              <a:uFillTx/>
              <a:latin typeface="Poppins"/>
              <a:ea typeface="+mn-ea"/>
              <a:cs typeface="+mn-cs"/>
            </a:endParaRPr>
          </a:p>
        </p:txBody>
      </p:sp>
      <p:pic>
        <p:nvPicPr>
          <p:cNvPr id="4" name="Graphic 3">
            <a:extLst>
              <a:ext uri="{FF2B5EF4-FFF2-40B4-BE49-F238E27FC236}">
                <a16:creationId xmlns:a16="http://schemas.microsoft.com/office/drawing/2014/main" id="{0D8165B7-1258-072C-5E2B-7BDB254701C3}"/>
              </a:ext>
              <a:ext uri="{C183D7F6-B498-43B3-948B-1728B52AA6E4}">
                <adec:decorative xmlns:adec="http://schemas.microsoft.com/office/drawing/2017/decorative" val="1"/>
              </a:ext>
            </a:extLst>
          </p:cNvPr>
          <p:cNvPicPr>
            <a:picLocks noChangeAspect="1"/>
          </p:cNvPicPr>
          <p:nvPr userDrawn="1"/>
        </p:nvPicPr>
        <p:blipFill>
          <a:blip r:embed="rId25">
            <a:extLst>
              <a:ext uri="{96DAC541-7B7A-43D3-8B79-37D633B846F1}">
                <asvg:svgBlip xmlns:asvg="http://schemas.microsoft.com/office/drawing/2016/SVG/main" r:embed="rId26"/>
              </a:ext>
            </a:extLst>
          </a:blip>
          <a:srcRect/>
          <a:stretch/>
        </p:blipFill>
        <p:spPr>
          <a:xfrm>
            <a:off x="149798" y="6281112"/>
            <a:ext cx="1141286" cy="434425"/>
          </a:xfrm>
          <a:prstGeom prst="rect">
            <a:avLst/>
          </a:prstGeom>
        </p:spPr>
      </p:pic>
      <p:sp>
        <p:nvSpPr>
          <p:cNvPr id="5" name="Rectangle 4">
            <a:extLst>
              <a:ext uri="{FF2B5EF4-FFF2-40B4-BE49-F238E27FC236}">
                <a16:creationId xmlns:a16="http://schemas.microsoft.com/office/drawing/2014/main" id="{02D0099E-5181-2A9E-A088-7B53BC8708D4}"/>
              </a:ext>
            </a:extLst>
          </p:cNvPr>
          <p:cNvSpPr>
            <a:spLocks noChangeArrowheads="1"/>
          </p:cNvSpPr>
          <p:nvPr userDrawn="1"/>
        </p:nvSpPr>
        <p:spPr bwMode="auto">
          <a:xfrm>
            <a:off x="9824582" y="6419545"/>
            <a:ext cx="1802096" cy="215444"/>
          </a:xfrm>
          <a:prstGeom prst="rect">
            <a:avLst/>
          </a:prstGeom>
        </p:spPr>
        <p:txBody>
          <a:bodyPr vert="horz" lIns="0" tIns="0" rIns="0" bIns="0" rtlCol="0" anchor="ctr">
            <a:noAutofit/>
          </a:bodyPr>
          <a:lstStyle/>
          <a:p>
            <a:pPr lvl="0" algn="r"/>
            <a:r>
              <a:rPr lang="en-US" altLang="en-US" sz="800" dirty="0"/>
              <a:t>Slide credit: </a:t>
            </a:r>
            <a:r>
              <a:rPr lang="en-US" altLang="en-US" sz="800" kern="1200" dirty="0">
                <a:solidFill>
                  <a:schemeClr val="accent1"/>
                </a:solidFill>
                <a:latin typeface="+mn-lt"/>
                <a:ea typeface="+mn-ea"/>
                <a:cs typeface="+mn-cs"/>
              </a:rPr>
              <a:t>deceraclinical.com/education</a:t>
            </a:r>
          </a:p>
        </p:txBody>
      </p:sp>
    </p:spTree>
    <p:extLst>
      <p:ext uri="{BB962C8B-B14F-4D97-AF65-F5344CB8AC3E}">
        <p14:creationId xmlns:p14="http://schemas.microsoft.com/office/powerpoint/2010/main" val="4183900895"/>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 id="2147483841" r:id="rId13"/>
    <p:sldLayoutId id="2147483842" r:id="rId14"/>
    <p:sldLayoutId id="2147483843" r:id="rId15"/>
    <p:sldLayoutId id="2147483844" r:id="rId16"/>
    <p:sldLayoutId id="2147483845" r:id="rId17"/>
    <p:sldLayoutId id="2147483846" r:id="rId18"/>
    <p:sldLayoutId id="2147483847" r:id="rId19"/>
    <p:sldLayoutId id="2147483848" r:id="rId20"/>
    <p:sldLayoutId id="2147483849" r:id="rId21"/>
    <p:sldLayoutId id="2147483850" r:id="rId22"/>
    <p:sldLayoutId id="2147483863" r:id="rId23"/>
  </p:sldLayoutIdLst>
  <p:hf hdr="0" ftr="0" dt="0"/>
  <p:txStyles>
    <p:titleStyle>
      <a:lvl1pPr algn="l" defTabSz="914400" rtl="0" eaLnBrk="1" latinLnBrk="0" hangingPunct="1">
        <a:lnSpc>
          <a:spcPct val="110000"/>
        </a:lnSpc>
        <a:spcBef>
          <a:spcPts val="0"/>
        </a:spcBef>
        <a:buNone/>
        <a:defRPr lang="en-US" sz="3200" b="1" i="0" kern="1200" spc="0" baseline="0">
          <a:solidFill>
            <a:schemeClr val="tx1"/>
          </a:solidFill>
          <a:latin typeface="Times New Roman" panose="02020603050405020304" pitchFamily="18" charset="0"/>
          <a:ea typeface="+mj-ea"/>
          <a:cs typeface="Times New Roman" panose="02020603050405020304" pitchFamily="18"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90000"/>
        </a:lnSpc>
        <a:spcBef>
          <a:spcPts val="1000"/>
        </a:spcBef>
        <a:spcAft>
          <a:spcPts val="700"/>
        </a:spcAft>
        <a:buSzPct val="75000"/>
        <a:buFontTx/>
        <a:buBlip>
          <a:blip r:embed="rId27">
            <a:extLst>
              <a:ext uri="{96DAC541-7B7A-43D3-8B79-37D633B846F1}">
                <asvg:svgBlip xmlns:asvg="http://schemas.microsoft.com/office/drawing/2016/SVG/main" r:embed="rId28"/>
              </a:ext>
            </a:extLst>
          </a:blip>
        </a:buBlip>
        <a:defRPr lang="en-US" sz="2400" kern="1200" dirty="0" smtClean="0">
          <a:solidFill>
            <a:schemeClr val="tx1"/>
          </a:solidFill>
          <a:latin typeface="Poppins" pitchFamily="2" charset="77"/>
          <a:ea typeface="+mn-ea"/>
          <a:cs typeface="Poppins" pitchFamily="2" charset="77"/>
        </a:defRPr>
      </a:lvl1pPr>
      <a:lvl2pPr marL="231775" indent="-231775" algn="l" defTabSz="914400" rtl="0" eaLnBrk="1" latinLnBrk="0" hangingPunct="1">
        <a:lnSpc>
          <a:spcPct val="110000"/>
        </a:lnSpc>
        <a:spcBef>
          <a:spcPts val="500"/>
        </a:spcBef>
        <a:buFont typeface="Poppins" panose="00000500000000000000" pitchFamily="2" charset="0"/>
        <a:buChar char="•"/>
        <a:defRPr sz="2000" kern="1200">
          <a:solidFill>
            <a:schemeClr val="tx1"/>
          </a:solidFill>
          <a:latin typeface="Poppins" pitchFamily="2" charset="77"/>
          <a:ea typeface="+mn-ea"/>
          <a:cs typeface="Poppins" pitchFamily="2" charset="77"/>
        </a:defRPr>
      </a:lvl2pPr>
      <a:lvl3pPr marL="457200" indent="-228600" algn="l" defTabSz="914400" rtl="0" eaLnBrk="1" latinLnBrk="0" hangingPunct="1">
        <a:lnSpc>
          <a:spcPct val="90000"/>
        </a:lnSpc>
        <a:spcBef>
          <a:spcPts val="1000"/>
        </a:spcBef>
        <a:spcAft>
          <a:spcPts val="700"/>
        </a:spcAft>
        <a:buFont typeface="Arial" panose="020B0604020202020204" pitchFamily="34" charset="0"/>
        <a:buChar char="•"/>
        <a:defRPr sz="2200" kern="1200">
          <a:solidFill>
            <a:schemeClr val="tx1"/>
          </a:solidFill>
          <a:latin typeface="Poppins" pitchFamily="2" charset="77"/>
          <a:ea typeface="+mn-ea"/>
          <a:cs typeface="Poppins" pitchFamily="2" charset="77"/>
        </a:defRPr>
      </a:lvl3pPr>
      <a:lvl4pPr marL="685800" indent="-228600" algn="l" defTabSz="914400" rtl="0" eaLnBrk="1" latinLnBrk="0" hangingPunct="1">
        <a:lnSpc>
          <a:spcPct val="90000"/>
        </a:lnSpc>
        <a:spcBef>
          <a:spcPts val="1000"/>
        </a:spcBef>
        <a:spcAft>
          <a:spcPts val="700"/>
        </a:spcAft>
        <a:buFont typeface="Calibri" panose="020F0502020204030204" pitchFamily="34" charset="0"/>
        <a:buChar char="─"/>
        <a:defRPr lang="en-US" sz="2000" kern="1200" dirty="0">
          <a:solidFill>
            <a:schemeClr val="tx1"/>
          </a:solidFill>
          <a:latin typeface="Poppins" pitchFamily="2" charset="77"/>
          <a:ea typeface="+mn-ea"/>
          <a:cs typeface="Poppins" pitchFamily="2" charset="77"/>
        </a:defRPr>
      </a:lvl4pPr>
      <a:lvl5pPr marL="971550" indent="-285750" algn="l" defTabSz="914400" rtl="0" eaLnBrk="1" latinLnBrk="0" hangingPunct="1">
        <a:lnSpc>
          <a:spcPct val="90000"/>
        </a:lnSpc>
        <a:spcBef>
          <a:spcPts val="1000"/>
        </a:spcBef>
        <a:spcAft>
          <a:spcPts val="700"/>
        </a:spcAft>
        <a:buFont typeface="Arial" panose="020B0604020202020204" pitchFamily="34" charset="0"/>
        <a:buChar char="•"/>
        <a:defRPr sz="18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2">
          <p15:clr>
            <a:srgbClr val="F26B43"/>
          </p15:clr>
        </p15:guide>
        <p15:guide id="2" pos="144">
          <p15:clr>
            <a:srgbClr val="F26B43"/>
          </p15:clr>
        </p15:guide>
        <p15:guide id="3" pos="7541">
          <p15:clr>
            <a:srgbClr val="F26B43"/>
          </p15:clr>
        </p15:guide>
        <p15:guide id="4" orient="horz" pos="3840">
          <p15:clr>
            <a:srgbClr val="F26B43"/>
          </p15:clr>
        </p15:guide>
        <p15:guide id="5" orient="horz" pos="336">
          <p15:clr>
            <a:srgbClr val="F26B43"/>
          </p15:clr>
        </p15:guide>
        <p15:guide id="6" orient="horz" pos="648">
          <p15:clr>
            <a:srgbClr val="F26B43"/>
          </p15:clr>
        </p15:guide>
        <p15:guide id="7" orient="horz" pos="840">
          <p15:clr>
            <a:srgbClr val="F26B43"/>
          </p15:clr>
        </p15:guide>
        <p15:guide id="8" orient="horz" pos="4176">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9696D9-671C-405F-AA77-4C70FDACE8B3}"/>
              </a:ext>
            </a:extLst>
          </p:cNvPr>
          <p:cNvSpPr>
            <a:spLocks noGrp="1"/>
          </p:cNvSpPr>
          <p:nvPr>
            <p:ph type="title"/>
          </p:nvPr>
        </p:nvSpPr>
        <p:spPr>
          <a:xfrm>
            <a:off x="231079" y="531006"/>
            <a:ext cx="10115420" cy="502445"/>
          </a:xfrm>
          <a:prstGeom prst="rect">
            <a:avLst/>
          </a:prstGeom>
        </p:spPr>
        <p:txBody>
          <a:bodyPr vert="horz" wrap="square" lIns="0" tIns="0" rIns="0" bIns="0" rtlCol="0" anchor="ctr" anchorCtr="0">
            <a:spAutoFit/>
          </a:bodyPr>
          <a:lstStyle/>
          <a:p>
            <a:r>
              <a:rPr lang="en-US"/>
              <a:t>Click to edit Master title style</a:t>
            </a:r>
          </a:p>
        </p:txBody>
      </p:sp>
      <p:pic>
        <p:nvPicPr>
          <p:cNvPr id="47" name="Graphic 46">
            <a:extLst>
              <a:ext uri="{FF2B5EF4-FFF2-40B4-BE49-F238E27FC236}">
                <a16:creationId xmlns:a16="http://schemas.microsoft.com/office/drawing/2014/main" id="{62386F46-3639-D441-3299-3689D0B6889E}"/>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10449868" y="286980"/>
            <a:ext cx="1511051" cy="6035264"/>
          </a:xfrm>
          <a:prstGeom prst="rect">
            <a:avLst/>
          </a:prstGeom>
        </p:spPr>
      </p:pic>
      <p:pic>
        <p:nvPicPr>
          <p:cNvPr id="3" name="Graphic 2">
            <a:extLst>
              <a:ext uri="{FF2B5EF4-FFF2-40B4-BE49-F238E27FC236}">
                <a16:creationId xmlns:a16="http://schemas.microsoft.com/office/drawing/2014/main" id="{C7FD9946-B0DD-FA95-2BF6-061AD216A0A7}"/>
              </a:ext>
              <a:ext uri="{C183D7F6-B498-43B3-948B-1728B52AA6E4}">
                <adec:decorative xmlns:adec="http://schemas.microsoft.com/office/drawing/2017/decorative" val="1"/>
              </a:ext>
            </a:extLst>
          </p:cNvPr>
          <p:cNvPicPr>
            <a:picLocks noChangeAspect="1"/>
          </p:cNvPicPr>
          <p:nvPr userDrawn="1"/>
        </p:nvPicPr>
        <p:blipFill>
          <a:blip r:embed="rId12">
            <a:extLst>
              <a:ext uri="{96DAC541-7B7A-43D3-8B79-37D633B846F1}">
                <asvg:svgBlip xmlns:asvg="http://schemas.microsoft.com/office/drawing/2016/SVG/main" r:embed="rId13"/>
              </a:ext>
            </a:extLst>
          </a:blip>
          <a:srcRect/>
          <a:stretch/>
        </p:blipFill>
        <p:spPr>
          <a:xfrm>
            <a:off x="149798" y="6281112"/>
            <a:ext cx="1141286" cy="434425"/>
          </a:xfrm>
          <a:prstGeom prst="rect">
            <a:avLst/>
          </a:prstGeom>
        </p:spPr>
      </p:pic>
      <p:sp>
        <p:nvSpPr>
          <p:cNvPr id="5" name="Rectangle 4">
            <a:extLst>
              <a:ext uri="{FF2B5EF4-FFF2-40B4-BE49-F238E27FC236}">
                <a16:creationId xmlns:a16="http://schemas.microsoft.com/office/drawing/2014/main" id="{7DB895DD-6C89-D3F3-94A3-1F9F82B60418}"/>
              </a:ext>
            </a:extLst>
          </p:cNvPr>
          <p:cNvSpPr>
            <a:spLocks noChangeArrowheads="1"/>
          </p:cNvSpPr>
          <p:nvPr userDrawn="1"/>
        </p:nvSpPr>
        <p:spPr bwMode="auto">
          <a:xfrm>
            <a:off x="9824582" y="6419545"/>
            <a:ext cx="1802096" cy="215444"/>
          </a:xfrm>
          <a:prstGeom prst="rect">
            <a:avLst/>
          </a:prstGeom>
        </p:spPr>
        <p:txBody>
          <a:bodyPr vert="horz" lIns="0" tIns="0" rIns="0" bIns="0" rtlCol="0" anchor="ctr">
            <a:noAutofit/>
          </a:bodyPr>
          <a:lstStyle/>
          <a:p>
            <a:pPr lvl="0" algn="r"/>
            <a:r>
              <a:rPr lang="en-US" altLang="en-US" sz="800" dirty="0"/>
              <a:t>Slide credit: </a:t>
            </a:r>
            <a:r>
              <a:rPr lang="en-US" altLang="en-US" sz="800" kern="1200" dirty="0">
                <a:solidFill>
                  <a:schemeClr val="accent1"/>
                </a:solidFill>
                <a:latin typeface="+mn-lt"/>
                <a:ea typeface="+mn-ea"/>
                <a:cs typeface="+mn-cs"/>
              </a:rPr>
              <a:t>deceraclinical.com/education</a:t>
            </a:r>
          </a:p>
        </p:txBody>
      </p:sp>
      <p:sp>
        <p:nvSpPr>
          <p:cNvPr id="4" name="Slide Number Placeholder 4">
            <a:extLst>
              <a:ext uri="{FF2B5EF4-FFF2-40B4-BE49-F238E27FC236}">
                <a16:creationId xmlns:a16="http://schemas.microsoft.com/office/drawing/2014/main" id="{20B51908-9CB0-1B97-9B1A-F7D5F79DEBD0}"/>
              </a:ext>
            </a:extLst>
          </p:cNvPr>
          <p:cNvSpPr txBox="1">
            <a:spLocks/>
          </p:cNvSpPr>
          <p:nvPr userDrawn="1"/>
        </p:nvSpPr>
        <p:spPr>
          <a:xfrm>
            <a:off x="11697018" y="6540913"/>
            <a:ext cx="274320" cy="107722"/>
          </a:xfrm>
          <a:prstGeom prst="rect">
            <a:avLst/>
          </a:prstGeom>
        </p:spPr>
        <p:txBody>
          <a:bodyPr vert="horz" lIns="0" tIns="0" rIns="0" bIns="0" rtlCol="0" anchor="ctr">
            <a:noAutofit/>
          </a:bodyPr>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9272199-A5BC-41D3-BB67-59B66A9BF6E2}" type="slidenum">
              <a:rPr kumimoji="0" lang="en-US" sz="800" b="0" i="0" u="none" strike="noStrike" kern="1200" cap="none" spc="0" normalizeH="0" baseline="0" noProof="0" smtClean="0">
                <a:ln>
                  <a:noFill/>
                </a:ln>
                <a:solidFill>
                  <a:srgbClr val="161616"/>
                </a:solidFill>
                <a:effectLst/>
                <a:uLnTx/>
                <a:uFillTx/>
                <a:latin typeface="Poppin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800" b="0" i="0" u="none" strike="noStrike" kern="1200" cap="none" spc="0" normalizeH="0" baseline="0" noProof="0" dirty="0">
              <a:ln>
                <a:noFill/>
              </a:ln>
              <a:solidFill>
                <a:srgbClr val="161616"/>
              </a:solidFill>
              <a:effectLst/>
              <a:uLnTx/>
              <a:uFillTx/>
              <a:latin typeface="Poppins"/>
              <a:ea typeface="+mn-ea"/>
              <a:cs typeface="+mn-cs"/>
            </a:endParaRPr>
          </a:p>
        </p:txBody>
      </p:sp>
    </p:spTree>
    <p:extLst>
      <p:ext uri="{BB962C8B-B14F-4D97-AF65-F5344CB8AC3E}">
        <p14:creationId xmlns:p14="http://schemas.microsoft.com/office/powerpoint/2010/main" val="2027612067"/>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Lst>
  <p:hf hdr="0" ftr="0" dt="0"/>
  <p:txStyles>
    <p:titleStyle>
      <a:lvl1pPr algn="l" defTabSz="914400" rtl="0" eaLnBrk="1" latinLnBrk="0" hangingPunct="1">
        <a:lnSpc>
          <a:spcPct val="110000"/>
        </a:lnSpc>
        <a:spcBef>
          <a:spcPts val="0"/>
        </a:spcBef>
        <a:buNone/>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0" indent="0" algn="l" defTabSz="914400" rtl="0" eaLnBrk="1" latinLnBrk="0" hangingPunct="1">
        <a:lnSpc>
          <a:spcPct val="100000"/>
        </a:lnSpc>
        <a:spcBef>
          <a:spcPts val="1000"/>
        </a:spcBef>
        <a:buFont typeface="Arial" panose="020B0604020202020204" pitchFamily="34" charset="0"/>
        <a:buNone/>
        <a:defRPr lang="en-US" sz="2400" kern="1200" dirty="0">
          <a:solidFill>
            <a:schemeClr val="tx1"/>
          </a:solidFill>
          <a:latin typeface="Poppins" pitchFamily="2" charset="77"/>
          <a:ea typeface="+mn-ea"/>
          <a:cs typeface="Poppins" pitchFamily="2" charset="77"/>
        </a:defRPr>
      </a:lvl1pPr>
      <a:lvl2pPr marL="231775" indent="-231775" algn="l" defTabSz="914400" rtl="0" eaLnBrk="1" latinLnBrk="0" hangingPunct="1">
        <a:lnSpc>
          <a:spcPct val="110000"/>
        </a:lnSpc>
        <a:spcBef>
          <a:spcPts val="500"/>
        </a:spcBef>
        <a:buFont typeface="Poppins" panose="00000500000000000000" pitchFamily="2" charset="0"/>
        <a:buChar char="•"/>
        <a:defRPr lang="en-US" sz="2000" kern="1200" dirty="0">
          <a:solidFill>
            <a:schemeClr val="tx1"/>
          </a:solidFill>
          <a:latin typeface="Poppins" pitchFamily="2" charset="77"/>
          <a:ea typeface="+mn-ea"/>
          <a:cs typeface="Poppins" pitchFamily="2" charset="77"/>
        </a:defRPr>
      </a:lvl2pPr>
      <a:lvl3pPr marL="457200" indent="-228600" algn="l" defTabSz="914400" rtl="0" eaLnBrk="1" latinLnBrk="0" hangingPunct="1">
        <a:lnSpc>
          <a:spcPct val="110000"/>
        </a:lnSpc>
        <a:spcBef>
          <a:spcPts val="500"/>
        </a:spcBef>
        <a:buFont typeface="Poppins" panose="00000500000000000000" pitchFamily="2" charset="0"/>
        <a:buChar char="–"/>
        <a:defRPr lang="en-US" sz="1800" kern="1200" dirty="0">
          <a:solidFill>
            <a:schemeClr val="tx1"/>
          </a:solidFill>
          <a:latin typeface="Poppins" pitchFamily="2" charset="77"/>
          <a:ea typeface="+mn-ea"/>
          <a:cs typeface="Poppins" pitchFamily="2" charset="77"/>
        </a:defRPr>
      </a:lvl3pPr>
      <a:lvl4pPr marL="685800" indent="-228600" algn="l" defTabSz="914400" rtl="0" eaLnBrk="1" latinLnBrk="0" hangingPunct="1">
        <a:lnSpc>
          <a:spcPct val="110000"/>
        </a:lnSpc>
        <a:spcBef>
          <a:spcPts val="500"/>
        </a:spcBef>
        <a:buFont typeface="Arial" panose="020B0604020202020204" pitchFamily="34" charset="0"/>
        <a:buChar char="•"/>
        <a:defRPr lang="en-US" sz="1600" kern="1200" dirty="0">
          <a:solidFill>
            <a:schemeClr val="tx1"/>
          </a:solidFill>
          <a:latin typeface="Poppins" pitchFamily="2" charset="77"/>
          <a:ea typeface="+mn-ea"/>
          <a:cs typeface="Poppins" pitchFamily="2" charset="77"/>
        </a:defRPr>
      </a:lvl4pPr>
      <a:lvl5pPr marL="914400" indent="-228600" algn="l" defTabSz="914400" rtl="0" eaLnBrk="1" latinLnBrk="0" hangingPunct="1">
        <a:lnSpc>
          <a:spcPct val="110000"/>
        </a:lnSpc>
        <a:spcBef>
          <a:spcPts val="500"/>
        </a:spcBef>
        <a:buFont typeface="Poppins" panose="00000500000000000000" pitchFamily="2" charset="0"/>
        <a:buChar char="–"/>
        <a:defRPr lang="en-US" sz="1600" kern="1200" dirty="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2">
          <p15:clr>
            <a:srgbClr val="F26B43"/>
          </p15:clr>
        </p15:guide>
        <p15:guide id="2" pos="144">
          <p15:clr>
            <a:srgbClr val="F26B43"/>
          </p15:clr>
        </p15:guide>
        <p15:guide id="3" pos="7541">
          <p15:clr>
            <a:srgbClr val="F26B43"/>
          </p15:clr>
        </p15:guide>
        <p15:guide id="4" orient="horz" pos="3840">
          <p15:clr>
            <a:srgbClr val="F26B43"/>
          </p15:clr>
        </p15:guide>
        <p15:guide id="5" orient="horz" pos="336">
          <p15:clr>
            <a:srgbClr val="F26B43"/>
          </p15:clr>
        </p15:guide>
        <p15:guide id="6" orient="horz" pos="648">
          <p15:clr>
            <a:srgbClr val="F26B43"/>
          </p15:clr>
        </p15:guide>
        <p15:guide id="7" orient="horz" pos="840">
          <p15:clr>
            <a:srgbClr val="F26B43"/>
          </p15:clr>
        </p15:guide>
        <p15:guide id="8" orient="horz" pos="4176">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68573E48-E319-5DBD-DF24-E93E77EDE3B4}"/>
              </a:ext>
            </a:extLst>
          </p:cNvPr>
          <p:cNvSpPr>
            <a:spLocks noGrp="1"/>
          </p:cNvSpPr>
          <p:nvPr>
            <p:ph type="title"/>
          </p:nvPr>
        </p:nvSpPr>
        <p:spPr>
          <a:xfrm>
            <a:off x="231078" y="531006"/>
            <a:ext cx="11740260" cy="502445"/>
          </a:xfrm>
          <a:prstGeom prst="rect">
            <a:avLst/>
          </a:prstGeom>
        </p:spPr>
        <p:txBody>
          <a:bodyPr vert="horz" lIns="0" tIns="0" rIns="0" bIns="0" rtlCol="0" anchor="ctr" anchorCtr="0">
            <a:spAutoFit/>
          </a:bodyPr>
          <a:lstStyle/>
          <a:p>
            <a:r>
              <a:rPr lang="en-US" dirty="0"/>
              <a:t>Click to edit Master title style</a:t>
            </a:r>
          </a:p>
        </p:txBody>
      </p:sp>
      <p:sp>
        <p:nvSpPr>
          <p:cNvPr id="5" name="Text Placeholder 2">
            <a:extLst>
              <a:ext uri="{FF2B5EF4-FFF2-40B4-BE49-F238E27FC236}">
                <a16:creationId xmlns:a16="http://schemas.microsoft.com/office/drawing/2014/main" id="{F3A78415-44C2-905E-B5C8-A73F353C9C65}"/>
              </a:ext>
            </a:extLst>
          </p:cNvPr>
          <p:cNvSpPr>
            <a:spLocks noGrp="1"/>
          </p:cNvSpPr>
          <p:nvPr>
            <p:ph type="body" idx="1"/>
          </p:nvPr>
        </p:nvSpPr>
        <p:spPr>
          <a:xfrm>
            <a:off x="231078" y="1335023"/>
            <a:ext cx="11740260" cy="4754880"/>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6452338"/>
      </p:ext>
    </p:extLst>
  </p:cSld>
  <p:clrMap bg1="lt1" tx1="dk1" bg2="lt2" tx2="dk2" accent1="accent1" accent2="accent2" accent3="accent3" accent4="accent4" accent5="accent5" accent6="accent6" hlink="hlink" folHlink="folHlink"/>
  <p:sldLayoutIdLst>
    <p:sldLayoutId id="2147483861" r:id="rId1"/>
    <p:sldLayoutId id="2147483862" r:id="rId2"/>
  </p:sldLayoutIdLst>
  <p:hf hdr="0" ftr="0" dt="0"/>
  <p:txStyles>
    <p:titleStyle>
      <a:lvl1pPr algn="l" defTabSz="914400" rtl="0" eaLnBrk="1" latinLnBrk="0" hangingPunct="1">
        <a:lnSpc>
          <a:spcPct val="110000"/>
        </a:lnSpc>
        <a:spcBef>
          <a:spcPts val="0"/>
        </a:spcBef>
        <a:buNone/>
        <a:defRPr lang="en-US" sz="3200" b="1" i="0" kern="1200" spc="0" baseline="0" dirty="0">
          <a:solidFill>
            <a:schemeClr val="tx1"/>
          </a:solidFill>
          <a:latin typeface="Times New Roman" panose="02020603050405020304" pitchFamily="18" charset="0"/>
          <a:ea typeface="+mj-ea"/>
          <a:cs typeface="Times New Roman" panose="02020603050405020304" pitchFamily="18"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0" indent="0" algn="l" defTabSz="914400" rtl="0" eaLnBrk="1" latinLnBrk="0" hangingPunct="1">
        <a:lnSpc>
          <a:spcPct val="100000"/>
        </a:lnSpc>
        <a:spcBef>
          <a:spcPts val="1000"/>
        </a:spcBef>
        <a:buFont typeface="Arial" panose="020B0604020202020204" pitchFamily="34" charset="0"/>
        <a:buNone/>
        <a:defRPr lang="en-US" sz="2400" kern="1200" dirty="0" smtClean="0">
          <a:solidFill>
            <a:schemeClr val="tx1"/>
          </a:solidFill>
          <a:latin typeface="Poppins" pitchFamily="2" charset="77"/>
          <a:ea typeface="+mn-ea"/>
          <a:cs typeface="Poppins" pitchFamily="2" charset="77"/>
        </a:defRPr>
      </a:lvl1pPr>
      <a:lvl2pPr marL="231775" indent="-231775" algn="l" defTabSz="914400" rtl="0" eaLnBrk="1" latinLnBrk="0" hangingPunct="1">
        <a:lnSpc>
          <a:spcPct val="110000"/>
        </a:lnSpc>
        <a:spcBef>
          <a:spcPts val="500"/>
        </a:spcBef>
        <a:buFont typeface="Poppins" panose="00000500000000000000" pitchFamily="2" charset="0"/>
        <a:buChar char="•"/>
        <a:defRPr sz="2000" kern="1200">
          <a:solidFill>
            <a:schemeClr val="tx1"/>
          </a:solidFill>
          <a:latin typeface="Poppins" pitchFamily="2" charset="77"/>
          <a:ea typeface="+mn-ea"/>
          <a:cs typeface="Poppins" pitchFamily="2" charset="77"/>
        </a:defRPr>
      </a:lvl2pPr>
      <a:lvl3pPr marL="457200" indent="-228600" algn="l" defTabSz="914400" rtl="0" eaLnBrk="1" latinLnBrk="0" hangingPunct="1">
        <a:lnSpc>
          <a:spcPct val="110000"/>
        </a:lnSpc>
        <a:spcBef>
          <a:spcPts val="500"/>
        </a:spcBef>
        <a:buFont typeface="Poppins" panose="00000500000000000000" pitchFamily="2" charset="0"/>
        <a:buChar char="–"/>
        <a:defRPr sz="1800" kern="1200">
          <a:solidFill>
            <a:schemeClr val="tx1"/>
          </a:solidFill>
          <a:latin typeface="Poppins" pitchFamily="2" charset="77"/>
          <a:ea typeface="+mn-ea"/>
          <a:cs typeface="Poppins" pitchFamily="2" charset="77"/>
        </a:defRPr>
      </a:lvl3pPr>
      <a:lvl4pPr marL="685800" indent="-228600" algn="l" defTabSz="914400" rtl="0" eaLnBrk="1" latinLnBrk="0" hangingPunct="1">
        <a:lnSpc>
          <a:spcPct val="110000"/>
        </a:lnSpc>
        <a:spcBef>
          <a:spcPts val="500"/>
        </a:spcBef>
        <a:buFont typeface="Arial" panose="020B0604020202020204" pitchFamily="34" charset="0"/>
        <a:buChar char="•"/>
        <a:defRPr lang="en-US" sz="1600" kern="1200" dirty="0">
          <a:solidFill>
            <a:schemeClr val="tx1"/>
          </a:solidFill>
          <a:latin typeface="Poppins" pitchFamily="2" charset="77"/>
          <a:ea typeface="+mn-ea"/>
          <a:cs typeface="Poppins" pitchFamily="2" charset="77"/>
        </a:defRPr>
      </a:lvl4pPr>
      <a:lvl5pPr marL="914400" indent="-228600" algn="l" defTabSz="914400" rtl="0" eaLnBrk="1" latinLnBrk="0" hangingPunct="1">
        <a:lnSpc>
          <a:spcPct val="110000"/>
        </a:lnSpc>
        <a:spcBef>
          <a:spcPts val="500"/>
        </a:spcBef>
        <a:buFont typeface="Poppins" panose="00000500000000000000" pitchFamily="2" charset="0"/>
        <a:buChar char="–"/>
        <a:defRPr sz="16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2">
          <p15:clr>
            <a:srgbClr val="F26B43"/>
          </p15:clr>
        </p15:guide>
        <p15:guide id="2" pos="144">
          <p15:clr>
            <a:srgbClr val="F26B43"/>
          </p15:clr>
        </p15:guide>
        <p15:guide id="3" pos="7541">
          <p15:clr>
            <a:srgbClr val="F26B43"/>
          </p15:clr>
        </p15:guide>
        <p15:guide id="4" orient="horz" pos="3840">
          <p15:clr>
            <a:srgbClr val="F26B43"/>
          </p15:clr>
        </p15:guide>
        <p15:guide id="5" orient="horz" pos="336">
          <p15:clr>
            <a:srgbClr val="F26B43"/>
          </p15:clr>
        </p15:guide>
        <p15:guide id="6" orient="horz" pos="648">
          <p15:clr>
            <a:srgbClr val="F26B43"/>
          </p15:clr>
        </p15:guide>
        <p15:guide id="7" orient="horz" pos="840">
          <p15:clr>
            <a:srgbClr val="F26B43"/>
          </p15:clr>
        </p15:guide>
        <p15:guide id="8" orient="horz" pos="417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6.xml"/><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6.xml"/><Relationship Id="rId4" Type="http://schemas.openxmlformats.org/officeDocument/2006/relationships/image" Target="../media/image4.sv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6.xml"/><Relationship Id="rId4" Type="http://schemas.openxmlformats.org/officeDocument/2006/relationships/image" Target="../media/image4.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3" Type="http://schemas.openxmlformats.org/officeDocument/2006/relationships/hyperlink" Target="mailto:permissions@clinicaloptions.com" TargetMode="External"/><Relationship Id="rId2" Type="http://schemas.openxmlformats.org/officeDocument/2006/relationships/notesSlide" Target="../notesSlides/notesSlide2.xml"/><Relationship Id="rId1" Type="http://schemas.openxmlformats.org/officeDocument/2006/relationships/slideLayout" Target="../slideLayouts/slideLayout4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0.xml"/><Relationship Id="rId1" Type="http://schemas.openxmlformats.org/officeDocument/2006/relationships/slideLayout" Target="../slideLayouts/slideLayout2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28.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notesSlide" Target="../notesSlides/notesSlide25.xml"/><Relationship Id="rId16" Type="http://schemas.openxmlformats.org/officeDocument/2006/relationships/image" Target="../media/image22.svg"/><Relationship Id="rId1" Type="http://schemas.openxmlformats.org/officeDocument/2006/relationships/slideLayout" Target="../slideLayouts/slideLayout28.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 Id="rId14" Type="http://schemas.openxmlformats.org/officeDocument/2006/relationships/image" Target="../media/image20.sv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7.xml"/></Relationships>
</file>

<file path=ppt/slides/_rels/slide30.xml.rels><?xml version="1.0" encoding="UTF-8" standalone="yes"?>
<Relationships xmlns="http://schemas.openxmlformats.org/package/2006/relationships"><Relationship Id="rId3" Type="http://schemas.openxmlformats.org/officeDocument/2006/relationships/hyperlink" Target="https://deceraclinical.com/education/oncology" TargetMode="External"/><Relationship Id="rId2" Type="http://schemas.openxmlformats.org/officeDocument/2006/relationships/notesSlide" Target="../notesSlides/notesSlide27.xml"/><Relationship Id="rId1" Type="http://schemas.openxmlformats.org/officeDocument/2006/relationships/slideLayout" Target="../slideLayouts/slideLayout5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79D0A-801E-F15B-FEE3-5883A3E5BAFB}"/>
            </a:ext>
          </a:extLst>
        </p:cNvPr>
        <p:cNvGrpSpPr/>
        <p:nvPr/>
      </p:nvGrpSpPr>
      <p:grpSpPr>
        <a:xfrm>
          <a:off x="0" y="0"/>
          <a:ext cx="0" cy="0"/>
          <a:chOff x="0" y="0"/>
          <a:chExt cx="0" cy="0"/>
        </a:xfrm>
      </p:grpSpPr>
      <p:sp>
        <p:nvSpPr>
          <p:cNvPr id="7171" name="Rectangle 15">
            <a:extLst>
              <a:ext uri="{FF2B5EF4-FFF2-40B4-BE49-F238E27FC236}">
                <a16:creationId xmlns:a16="http://schemas.microsoft.com/office/drawing/2014/main" id="{33B368E8-DB5E-3C46-82AD-3B3F7EB3270C}"/>
              </a:ext>
            </a:extLst>
          </p:cNvPr>
          <p:cNvSpPr>
            <a:spLocks noGrp="1" noChangeArrowheads="1"/>
          </p:cNvSpPr>
          <p:nvPr>
            <p:ph type="ctrTitle"/>
          </p:nvPr>
        </p:nvSpPr>
        <p:spPr>
          <a:xfrm>
            <a:off x="228599" y="1290017"/>
            <a:ext cx="11573933" cy="2387600"/>
          </a:xfrm>
        </p:spPr>
        <p:txBody>
          <a:bodyPr>
            <a:normAutofit/>
          </a:bodyPr>
          <a:lstStyle/>
          <a:p>
            <a:r>
              <a:rPr lang="en-US" dirty="0"/>
              <a:t>Evolving Treatment Landscape for HER2-Positive Early Breast Cancer</a:t>
            </a:r>
            <a:endParaRPr lang="en-US" altLang="en-US" sz="3600" spc="0" dirty="0">
              <a:latin typeface="Times New Roman" panose="02020603050405020304" pitchFamily="18" charset="0"/>
              <a:cs typeface="Times New Roman" panose="02020603050405020304" pitchFamily="18" charset="0"/>
            </a:endParaRPr>
          </a:p>
        </p:txBody>
      </p:sp>
      <p:sp>
        <p:nvSpPr>
          <p:cNvPr id="2" name="Text Placeholder 5">
            <a:extLst>
              <a:ext uri="{FF2B5EF4-FFF2-40B4-BE49-F238E27FC236}">
                <a16:creationId xmlns:a16="http://schemas.microsoft.com/office/drawing/2014/main" id="{7F008673-47B3-28CC-4210-EAEFD17255AB}"/>
              </a:ext>
            </a:extLst>
          </p:cNvPr>
          <p:cNvSpPr txBox="1">
            <a:spLocks/>
          </p:cNvSpPr>
          <p:nvPr/>
        </p:nvSpPr>
        <p:spPr>
          <a:xfrm>
            <a:off x="228600" y="6053328"/>
            <a:ext cx="9656264" cy="423463"/>
          </a:xfrm>
          <a:prstGeom prst="rect">
            <a:avLst/>
          </a:prstGeom>
        </p:spPr>
        <p:txBody>
          <a:bodyPr lIns="0" tIns="0" rIns="0" bIns="0" anchor="b" anchorCtr="0">
            <a:noAutofit/>
          </a:bodyPr>
          <a:lstStyle>
            <a:lvl1pPr marL="0" indent="0" algn="l" defTabSz="914400" rtl="0" eaLnBrk="1" latinLnBrk="0" hangingPunct="1">
              <a:lnSpc>
                <a:spcPct val="100000"/>
              </a:lnSpc>
              <a:spcBef>
                <a:spcPts val="300"/>
              </a:spcBef>
              <a:buFont typeface="Arial" panose="020B0604020202020204" pitchFamily="34" charset="0"/>
              <a:buNone/>
              <a:defRPr lang="en-US" sz="1200" kern="1200">
                <a:solidFill>
                  <a:schemeClr val="bg2"/>
                </a:solidFill>
                <a:latin typeface="Poppins" pitchFamily="2" charset="77"/>
                <a:ea typeface="+mn-ea"/>
                <a:cs typeface="Poppins" pitchFamily="2" charset="77"/>
              </a:defRPr>
            </a:lvl1pPr>
            <a:lvl2pPr marL="457200" indent="0" algn="l" defTabSz="914400" rtl="0" eaLnBrk="1" latinLnBrk="0" hangingPunct="1">
              <a:lnSpc>
                <a:spcPct val="110000"/>
              </a:lnSpc>
              <a:spcBef>
                <a:spcPts val="500"/>
              </a:spcBef>
              <a:buFont typeface="Poppins" panose="00000500000000000000" pitchFamily="2" charset="0"/>
              <a:buNone/>
              <a:defRPr sz="2000" kern="1200">
                <a:solidFill>
                  <a:schemeClr val="tx1"/>
                </a:solidFill>
                <a:latin typeface="Poppins" pitchFamily="2" charset="77"/>
                <a:ea typeface="+mn-ea"/>
                <a:cs typeface="Poppins" pitchFamily="2" charset="77"/>
              </a:defRPr>
            </a:lvl2pPr>
            <a:lvl3pPr marL="457200" indent="-228600" algn="l" defTabSz="914400" rtl="0" eaLnBrk="1" latinLnBrk="0" hangingPunct="1">
              <a:lnSpc>
                <a:spcPct val="110000"/>
              </a:lnSpc>
              <a:spcBef>
                <a:spcPts val="500"/>
              </a:spcBef>
              <a:buFont typeface="Poppins" panose="00000500000000000000" pitchFamily="2" charset="0"/>
              <a:buChar char="–"/>
              <a:defRPr sz="1800" kern="1200">
                <a:solidFill>
                  <a:schemeClr val="tx1"/>
                </a:solidFill>
                <a:latin typeface="Poppins" pitchFamily="2" charset="77"/>
                <a:ea typeface="+mn-ea"/>
                <a:cs typeface="Poppins" pitchFamily="2" charset="77"/>
              </a:defRPr>
            </a:lvl3pPr>
            <a:lvl4pPr marL="685800" indent="-228600" algn="l" defTabSz="914400" rtl="0" eaLnBrk="1" latinLnBrk="0" hangingPunct="1">
              <a:lnSpc>
                <a:spcPct val="110000"/>
              </a:lnSpc>
              <a:spcBef>
                <a:spcPts val="500"/>
              </a:spcBef>
              <a:buFont typeface="Arial" panose="020B0604020202020204" pitchFamily="34" charset="0"/>
              <a:buChar char="•"/>
              <a:defRPr lang="en-US" sz="1600" kern="1200" dirty="0">
                <a:solidFill>
                  <a:schemeClr val="tx1"/>
                </a:solidFill>
                <a:latin typeface="Poppins" pitchFamily="2" charset="77"/>
                <a:ea typeface="+mn-ea"/>
                <a:cs typeface="Poppins" pitchFamily="2" charset="77"/>
              </a:defRPr>
            </a:lvl4pPr>
            <a:lvl5pPr marL="914400" indent="-228600" algn="l" defTabSz="914400" rtl="0" eaLnBrk="1" latinLnBrk="0" hangingPunct="1">
              <a:lnSpc>
                <a:spcPct val="110000"/>
              </a:lnSpc>
              <a:spcBef>
                <a:spcPts val="500"/>
              </a:spcBef>
              <a:buFont typeface="Poppins" panose="00000500000000000000" pitchFamily="2" charset="0"/>
              <a:buChar char="–"/>
              <a:defRPr sz="16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0"/>
              </a:spcAft>
              <a:buClrTx/>
              <a:buSzTx/>
              <a:buFont typeface="Arial" panose="020B0604020202020204" pitchFamily="34" charset="0"/>
              <a:buNone/>
              <a:tabLst/>
              <a:defRPr/>
            </a:pPr>
            <a:r>
              <a:rPr kumimoji="0" lang="en-US" altLang="en-US" sz="1200" b="0" i="0" u="none" strike="noStrike" kern="1200" cap="none" spc="0" normalizeH="0" baseline="0" noProof="0" dirty="0">
                <a:ln>
                  <a:noFill/>
                </a:ln>
                <a:solidFill>
                  <a:srgbClr val="E5DEC1"/>
                </a:solidFill>
                <a:effectLst/>
                <a:uLnTx/>
                <a:uFillTx/>
                <a:latin typeface="Poppins"/>
                <a:ea typeface="+mn-ea"/>
                <a:cs typeface="Poppins" pitchFamily="2" charset="77"/>
              </a:rPr>
              <a:t>Provided by Clinical Care Options, LLC dba Decera Clinical Education in partnership with Tigerlily Foundation.</a:t>
            </a:r>
            <a:br>
              <a:rPr kumimoji="0" lang="en-US" altLang="en-US" sz="1200" b="0" i="0" u="none" strike="noStrike" kern="1200" cap="none" spc="0" normalizeH="0" baseline="0" noProof="0" dirty="0">
                <a:ln>
                  <a:noFill/>
                </a:ln>
                <a:solidFill>
                  <a:srgbClr val="E5DEC1"/>
                </a:solidFill>
                <a:effectLst/>
                <a:uLnTx/>
                <a:uFillTx/>
                <a:latin typeface="Poppins"/>
                <a:ea typeface="+mn-ea"/>
                <a:cs typeface="Poppins" pitchFamily="2" charset="77"/>
              </a:rPr>
            </a:br>
            <a:r>
              <a:rPr kumimoji="0" lang="en-US" altLang="en-US" sz="1200" b="0" i="0" u="none" strike="noStrike" kern="1200" cap="none" spc="0" normalizeH="0" baseline="0" noProof="0" dirty="0">
                <a:ln>
                  <a:noFill/>
                </a:ln>
                <a:solidFill>
                  <a:srgbClr val="E5DEC1"/>
                </a:solidFill>
                <a:effectLst/>
                <a:uLnTx/>
                <a:uFillTx/>
                <a:latin typeface="Poppins"/>
                <a:ea typeface="+mn-ea"/>
                <a:cs typeface="Poppins" pitchFamily="2" charset="77"/>
              </a:rPr>
              <a:t>Supported by educational grants from AstraZeneca and Daiichi Sankyo, Inc, and Genentech.</a:t>
            </a:r>
          </a:p>
        </p:txBody>
      </p:sp>
    </p:spTree>
    <p:extLst>
      <p:ext uri="{BB962C8B-B14F-4D97-AF65-F5344CB8AC3E}">
        <p14:creationId xmlns:p14="http://schemas.microsoft.com/office/powerpoint/2010/main" val="2985866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A39E6E-06DE-7621-190C-929C0C4FED17}"/>
              </a:ext>
            </a:extLst>
          </p:cNvPr>
          <p:cNvSpPr>
            <a:spLocks noGrp="1"/>
          </p:cNvSpPr>
          <p:nvPr>
            <p:ph type="title"/>
          </p:nvPr>
        </p:nvSpPr>
        <p:spPr>
          <a:xfrm>
            <a:off x="228600" y="1601674"/>
            <a:ext cx="11118850" cy="1667123"/>
          </a:xfrm>
        </p:spPr>
        <p:txBody>
          <a:bodyPr/>
          <a:lstStyle/>
          <a:p>
            <a:r>
              <a:rPr lang="en-US" dirty="0"/>
              <a:t>Emerging Data for Novel (Neo)Adjuvant Treatment Combination in HER2-positive EBC</a:t>
            </a:r>
          </a:p>
        </p:txBody>
      </p:sp>
    </p:spTree>
    <p:extLst>
      <p:ext uri="{BB962C8B-B14F-4D97-AF65-F5344CB8AC3E}">
        <p14:creationId xmlns:p14="http://schemas.microsoft.com/office/powerpoint/2010/main" val="14906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a16="http://schemas.microsoft.com/office/drawing/2014/main" id="{29275E2E-3E83-3F88-A50D-C0CF1D4926F7}"/>
              </a:ext>
            </a:extLst>
          </p:cNvPr>
          <p:cNvSpPr txBox="1">
            <a:spLocks noChangeArrowheads="1"/>
          </p:cNvSpPr>
          <p:nvPr/>
        </p:nvSpPr>
        <p:spPr>
          <a:xfrm>
            <a:off x="181797" y="1508896"/>
            <a:ext cx="10877529" cy="2880156"/>
          </a:xfrm>
          <a:prstGeom prst="rect">
            <a:avLst/>
          </a:prstGeom>
        </p:spPr>
        <p:txBody>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R="0" lvl="0" algn="l" defTabSz="914400" rtl="0" eaLnBrk="1" fontAlgn="base" latinLnBrk="0" hangingPunct="1">
              <a:lnSpc>
                <a:spcPct val="90000"/>
              </a:lnSpc>
              <a:spcBef>
                <a:spcPts val="1000"/>
              </a:spcBef>
              <a:spcAft>
                <a:spcPts val="700"/>
              </a:spcAft>
              <a:buClr>
                <a:srgbClr val="000000"/>
              </a:buClr>
              <a:buSzPct val="75000"/>
              <a:buBlip>
                <a:blip r:embed="rId3">
                  <a:extLst>
                    <a:ext uri="{96DAC541-7B7A-43D3-8B79-37D633B846F1}">
                      <asvg:svgBlip xmlns:asvg="http://schemas.microsoft.com/office/drawing/2016/SVG/main" r:embed="rId4"/>
                    </a:ext>
                  </a:extLst>
                </a:blip>
              </a:buBlip>
              <a:tabLst/>
              <a:defRPr/>
            </a:pPr>
            <a:r>
              <a:rPr kumimoji="0" lang="en-US" altLang="en-US" sz="2000" b="0" i="0" u="none" strike="noStrike" kern="0" cap="none" spc="0" normalizeH="0" baseline="0" noProof="0" dirty="0">
                <a:ln>
                  <a:noFill/>
                </a:ln>
                <a:solidFill>
                  <a:schemeClr val="tx1"/>
                </a:solidFill>
                <a:effectLst/>
                <a:uLnTx/>
                <a:uFillTx/>
                <a:latin typeface="+mn-lt"/>
                <a:ea typeface="+mn-ea"/>
                <a:cs typeface="+mn-cs"/>
              </a:rPr>
              <a:t>Multicenter, open-label, single-arm phase II trial</a:t>
            </a:r>
          </a:p>
          <a:p>
            <a:pPr marR="0" lvl="0" algn="l" defTabSz="914400" rtl="0" eaLnBrk="1" fontAlgn="base" latinLnBrk="0" hangingPunct="1">
              <a:lnSpc>
                <a:spcPct val="90000"/>
              </a:lnSpc>
              <a:spcBef>
                <a:spcPts val="1000"/>
              </a:spcBef>
              <a:spcAft>
                <a:spcPts val="700"/>
              </a:spcAft>
              <a:buClr>
                <a:srgbClr val="000000"/>
              </a:buClr>
              <a:buSzPct val="75000"/>
              <a:buBlip>
                <a:blip r:embed="rId3">
                  <a:extLst>
                    <a:ext uri="{96DAC541-7B7A-43D3-8B79-37D633B846F1}">
                      <asvg:svgBlip xmlns:asvg="http://schemas.microsoft.com/office/drawing/2016/SVG/main" r:embed="rId4"/>
                    </a:ext>
                  </a:extLst>
                </a:blip>
              </a:buBlip>
              <a:tabLst/>
              <a:defRPr/>
            </a:pPr>
            <a:endParaRPr kumimoji="0" lang="en-US" altLang="en-US" sz="2000" b="0" i="0" u="none" strike="noStrike" kern="0" cap="none" spc="0" normalizeH="0" baseline="0" noProof="0" dirty="0">
              <a:ln>
                <a:noFill/>
              </a:ln>
              <a:solidFill>
                <a:schemeClr val="tx1"/>
              </a:solidFill>
              <a:effectLst/>
              <a:uLnTx/>
              <a:uFillTx/>
              <a:latin typeface="+mn-lt"/>
              <a:ea typeface="+mn-ea"/>
              <a:cs typeface="+mn-cs"/>
            </a:endParaRPr>
          </a:p>
          <a:p>
            <a:pPr marR="0" lvl="0" algn="l" defTabSz="914400" rtl="0" eaLnBrk="1" fontAlgn="base" latinLnBrk="0" hangingPunct="1">
              <a:lnSpc>
                <a:spcPct val="90000"/>
              </a:lnSpc>
              <a:spcBef>
                <a:spcPts val="1000"/>
              </a:spcBef>
              <a:spcAft>
                <a:spcPts val="700"/>
              </a:spcAft>
              <a:buClr>
                <a:srgbClr val="000000"/>
              </a:buClr>
              <a:buSzPct val="75000"/>
              <a:buBlip>
                <a:blip r:embed="rId3">
                  <a:extLst>
                    <a:ext uri="{96DAC541-7B7A-43D3-8B79-37D633B846F1}">
                      <asvg:svgBlip xmlns:asvg="http://schemas.microsoft.com/office/drawing/2016/SVG/main" r:embed="rId4"/>
                    </a:ext>
                  </a:extLst>
                </a:blip>
              </a:buBlip>
              <a:tabLst/>
              <a:defRPr/>
            </a:pPr>
            <a:endParaRPr kumimoji="0" lang="en-US" altLang="en-US" sz="2000" b="0" i="0" u="none" strike="noStrike" kern="0" cap="none" spc="0" normalizeH="0" baseline="0" noProof="0" dirty="0">
              <a:ln>
                <a:noFill/>
              </a:ln>
              <a:solidFill>
                <a:schemeClr val="tx1"/>
              </a:solidFill>
              <a:effectLst/>
              <a:uLnTx/>
              <a:uFillTx/>
              <a:latin typeface="+mn-lt"/>
              <a:ea typeface="+mn-ea"/>
              <a:cs typeface="+mn-cs"/>
            </a:endParaRPr>
          </a:p>
          <a:p>
            <a:pPr marR="0" lvl="0" algn="l" defTabSz="914400" rtl="0" eaLnBrk="1" fontAlgn="base" latinLnBrk="0" hangingPunct="1">
              <a:lnSpc>
                <a:spcPct val="90000"/>
              </a:lnSpc>
              <a:spcBef>
                <a:spcPts val="1000"/>
              </a:spcBef>
              <a:spcAft>
                <a:spcPts val="700"/>
              </a:spcAft>
              <a:buClr>
                <a:srgbClr val="000000"/>
              </a:buClr>
              <a:buSzPct val="75000"/>
              <a:buBlip>
                <a:blip r:embed="rId3">
                  <a:extLst>
                    <a:ext uri="{96DAC541-7B7A-43D3-8B79-37D633B846F1}">
                      <asvg:svgBlip xmlns:asvg="http://schemas.microsoft.com/office/drawing/2016/SVG/main" r:embed="rId4"/>
                    </a:ext>
                  </a:extLst>
                </a:blip>
              </a:buBlip>
              <a:tabLst/>
              <a:defRPr/>
            </a:pPr>
            <a:endParaRPr kumimoji="0" lang="en-US" altLang="en-US" sz="2000" b="0" i="0" u="none" strike="noStrike" kern="0" cap="none" spc="0" normalizeH="0" baseline="0" noProof="0" dirty="0">
              <a:ln>
                <a:noFill/>
              </a:ln>
              <a:solidFill>
                <a:schemeClr val="tx1"/>
              </a:solidFill>
              <a:effectLst/>
              <a:uLnTx/>
              <a:uFillTx/>
              <a:latin typeface="+mn-lt"/>
              <a:ea typeface="+mn-ea"/>
              <a:cs typeface="+mn-cs"/>
            </a:endParaRPr>
          </a:p>
          <a:p>
            <a:pPr marR="0" lvl="0" algn="l" defTabSz="914400" rtl="0" eaLnBrk="1" fontAlgn="base" latinLnBrk="0" hangingPunct="1">
              <a:lnSpc>
                <a:spcPct val="90000"/>
              </a:lnSpc>
              <a:spcBef>
                <a:spcPts val="1000"/>
              </a:spcBef>
              <a:spcAft>
                <a:spcPts val="700"/>
              </a:spcAft>
              <a:buClr>
                <a:srgbClr val="000000"/>
              </a:buClr>
              <a:buSzPct val="75000"/>
              <a:buBlip>
                <a:blip r:embed="rId3">
                  <a:extLst>
                    <a:ext uri="{96DAC541-7B7A-43D3-8B79-37D633B846F1}">
                      <asvg:svgBlip xmlns:asvg="http://schemas.microsoft.com/office/drawing/2016/SVG/main" r:embed="rId4"/>
                    </a:ext>
                  </a:extLst>
                </a:blip>
              </a:buBlip>
              <a:tabLst/>
              <a:defRPr/>
            </a:pPr>
            <a:endParaRPr kumimoji="0" lang="en-US" altLang="en-US" sz="2000" b="0" i="0" u="none" strike="noStrike" kern="0" cap="none" spc="0" normalizeH="0" baseline="0" noProof="0" dirty="0">
              <a:ln>
                <a:noFill/>
              </a:ln>
              <a:solidFill>
                <a:schemeClr val="tx1"/>
              </a:solidFill>
              <a:effectLst/>
              <a:uLnTx/>
              <a:uFillTx/>
              <a:latin typeface="+mn-lt"/>
              <a:ea typeface="+mn-ea"/>
              <a:cs typeface="+mn-cs"/>
            </a:endParaRPr>
          </a:p>
          <a:p>
            <a:pPr marR="0" lvl="0" algn="l" defTabSz="914400" rtl="0" eaLnBrk="1" fontAlgn="base" latinLnBrk="0" hangingPunct="1">
              <a:lnSpc>
                <a:spcPct val="90000"/>
              </a:lnSpc>
              <a:spcBef>
                <a:spcPts val="1000"/>
              </a:spcBef>
              <a:spcAft>
                <a:spcPts val="700"/>
              </a:spcAft>
              <a:buClr>
                <a:srgbClr val="000000"/>
              </a:buClr>
              <a:buSzPct val="75000"/>
              <a:buBlip>
                <a:blip r:embed="rId3">
                  <a:extLst>
                    <a:ext uri="{96DAC541-7B7A-43D3-8B79-37D633B846F1}">
                      <asvg:svgBlip xmlns:asvg="http://schemas.microsoft.com/office/drawing/2016/SVG/main" r:embed="rId4"/>
                    </a:ext>
                  </a:extLst>
                </a:blip>
              </a:buBlip>
              <a:tabLst/>
              <a:defRPr/>
            </a:pPr>
            <a:endParaRPr kumimoji="0" lang="en-US" altLang="en-US" sz="2000" b="0" i="0" u="none" strike="noStrike" kern="0" cap="none" spc="0" normalizeH="0" baseline="0" noProof="0" dirty="0">
              <a:ln>
                <a:noFill/>
              </a:ln>
              <a:solidFill>
                <a:schemeClr val="tx1"/>
              </a:solidFill>
              <a:effectLst/>
              <a:uLnTx/>
              <a:uFillTx/>
              <a:latin typeface="+mn-lt"/>
              <a:ea typeface="+mn-ea"/>
              <a:cs typeface="+mn-cs"/>
            </a:endParaRPr>
          </a:p>
          <a:p>
            <a:pPr lvl="0">
              <a:spcBef>
                <a:spcPts val="400"/>
              </a:spcBef>
              <a:buClr>
                <a:srgbClr val="000000"/>
              </a:buClr>
              <a:buSzPct val="75000"/>
              <a:buBlip>
                <a:blip r:embed="rId3">
                  <a:extLst>
                    <a:ext uri="{96DAC541-7B7A-43D3-8B79-37D633B846F1}">
                      <asvg:svgBlip xmlns:asvg="http://schemas.microsoft.com/office/drawing/2016/SVG/main" r:embed="rId4"/>
                    </a:ext>
                  </a:extLst>
                </a:blip>
              </a:buBlip>
              <a:defRPr/>
            </a:pPr>
            <a:r>
              <a:rPr kumimoji="0" lang="en-US" altLang="en-US" sz="2000" b="1" i="0" u="none" strike="noStrike" kern="0" cap="none" spc="0" normalizeH="0" baseline="0" noProof="0" dirty="0">
                <a:ln>
                  <a:noFill/>
                </a:ln>
                <a:solidFill>
                  <a:schemeClr val="tx1"/>
                </a:solidFill>
                <a:effectLst/>
                <a:uLnTx/>
                <a:uFillTx/>
                <a:latin typeface="+mn-lt"/>
                <a:ea typeface="+mn-ea"/>
                <a:cs typeface="+mn-cs"/>
              </a:rPr>
              <a:t>Primary endpoint: </a:t>
            </a:r>
            <a:r>
              <a:rPr kumimoji="0" lang="en-US" altLang="en-US" sz="2000" b="0" i="0" u="none" strike="noStrike" kern="0" cap="none" spc="0" normalizeH="0" baseline="0" noProof="0" dirty="0">
                <a:ln>
                  <a:noFill/>
                </a:ln>
                <a:solidFill>
                  <a:schemeClr val="tx1"/>
                </a:solidFill>
                <a:effectLst/>
                <a:uLnTx/>
                <a:uFillTx/>
                <a:latin typeface="+mn-lt"/>
                <a:ea typeface="+mn-ea"/>
                <a:cs typeface="+mn-cs"/>
              </a:rPr>
              <a:t>3-yr RFS &gt;92% in patients with pCR (overall and </a:t>
            </a:r>
            <a:r>
              <a:rPr lang="en-US" sz="2000" dirty="0">
                <a:solidFill>
                  <a:schemeClr val="tx1"/>
                </a:solidFill>
                <a:latin typeface="+mn-lt"/>
              </a:rPr>
              <a:t>in ER+/HER2+ and ER-/HER2+ cohorts)</a:t>
            </a:r>
            <a:r>
              <a:rPr lang="en-US" sz="2000" baseline="30000" dirty="0">
                <a:solidFill>
                  <a:schemeClr val="tx1"/>
                </a:solidFill>
                <a:latin typeface="+mn-lt"/>
              </a:rPr>
              <a:t>1</a:t>
            </a:r>
            <a:endParaRPr kumimoji="0" lang="en-US" altLang="en-US" sz="2000" b="0" i="0" u="none" strike="noStrike" kern="0" cap="none" spc="0" normalizeH="0" baseline="30000" noProof="0" dirty="0">
              <a:ln>
                <a:noFill/>
              </a:ln>
              <a:solidFill>
                <a:schemeClr val="tx1"/>
              </a:solidFill>
              <a:effectLst/>
              <a:uLnTx/>
              <a:uFillTx/>
              <a:latin typeface="+mn-lt"/>
              <a:ea typeface="+mn-ea"/>
              <a:cs typeface="+mn-cs"/>
            </a:endParaRPr>
          </a:p>
          <a:p>
            <a:pPr marR="0" lvl="0" algn="l" defTabSz="914400" rtl="0" eaLnBrk="1" fontAlgn="base" latinLnBrk="0" hangingPunct="1">
              <a:lnSpc>
                <a:spcPct val="90000"/>
              </a:lnSpc>
              <a:spcBef>
                <a:spcPts val="400"/>
              </a:spcBef>
              <a:spcAft>
                <a:spcPts val="700"/>
              </a:spcAft>
              <a:buClr>
                <a:srgbClr val="000000"/>
              </a:buClr>
              <a:buSzPct val="75000"/>
              <a:buBlip>
                <a:blip r:embed="rId3">
                  <a:extLst>
                    <a:ext uri="{96DAC541-7B7A-43D3-8B79-37D633B846F1}">
                      <asvg:svgBlip xmlns:asvg="http://schemas.microsoft.com/office/drawing/2016/SVG/main" r:embed="rId4"/>
                    </a:ext>
                  </a:extLst>
                </a:blip>
              </a:buBlip>
              <a:tabLst/>
              <a:defRPr/>
            </a:pPr>
            <a:r>
              <a:rPr kumimoji="0" lang="en-US" altLang="en-US" sz="2000" b="1" i="0" u="none" strike="noStrike" kern="0" cap="none" spc="0" normalizeH="0" baseline="0" noProof="0" dirty="0">
                <a:ln>
                  <a:noFill/>
                </a:ln>
                <a:solidFill>
                  <a:schemeClr val="tx1"/>
                </a:solidFill>
                <a:effectLst/>
                <a:uLnTx/>
                <a:uFillTx/>
                <a:latin typeface="+mn-lt"/>
                <a:ea typeface="+mn-ea"/>
                <a:cs typeface="+mn-cs"/>
              </a:rPr>
              <a:t>Key secondary endpoints: </a:t>
            </a:r>
            <a:r>
              <a:rPr kumimoji="0" lang="en-US" altLang="en-US" sz="2000" b="0" i="0" u="none" strike="noStrike" kern="0" cap="none" spc="0" normalizeH="0" baseline="0" noProof="0" dirty="0">
                <a:ln>
                  <a:noFill/>
                </a:ln>
                <a:solidFill>
                  <a:schemeClr val="tx1"/>
                </a:solidFill>
                <a:effectLst/>
                <a:uLnTx/>
                <a:uFillTx/>
                <a:latin typeface="+mn-lt"/>
                <a:ea typeface="+mn-ea"/>
                <a:cs typeface="+mn-cs"/>
              </a:rPr>
              <a:t>3-yr iDFS, DDFS, DRFS, RFI, OS, EFS; safety</a:t>
            </a:r>
            <a:r>
              <a:rPr kumimoji="0" lang="en-US" altLang="en-US" sz="2000" b="0" i="0" u="none" strike="noStrike" kern="0" cap="none" spc="0" normalizeH="0" baseline="30000" noProof="0" dirty="0">
                <a:ln>
                  <a:noFill/>
                </a:ln>
                <a:solidFill>
                  <a:schemeClr val="tx1"/>
                </a:solidFill>
                <a:effectLst/>
                <a:uLnTx/>
                <a:uFillTx/>
                <a:latin typeface="+mn-lt"/>
                <a:ea typeface="+mn-ea"/>
                <a:cs typeface="+mn-cs"/>
              </a:rPr>
              <a:t>2</a:t>
            </a:r>
          </a:p>
          <a:p>
            <a:pPr marL="342900" marR="0" lvl="1" indent="-342900" algn="l" defTabSz="914400" rtl="0" eaLnBrk="1" fontAlgn="base" latinLnBrk="0" hangingPunct="1">
              <a:lnSpc>
                <a:spcPct val="90000"/>
              </a:lnSpc>
              <a:spcBef>
                <a:spcPts val="400"/>
              </a:spcBef>
              <a:spcAft>
                <a:spcPts val="700"/>
              </a:spcAft>
              <a:buClr>
                <a:srgbClr val="000000"/>
              </a:buClr>
              <a:buSzPct val="75000"/>
              <a:buBlip>
                <a:blip r:embed="rId3">
                  <a:extLst>
                    <a:ext uri="{96DAC541-7B7A-43D3-8B79-37D633B846F1}">
                      <asvg:svgBlip xmlns:asvg="http://schemas.microsoft.com/office/drawing/2016/SVG/main" r:embed="rId4"/>
                    </a:ext>
                  </a:extLst>
                </a:blip>
              </a:buBlip>
              <a:tabLst/>
              <a:defRPr/>
            </a:pPr>
            <a:r>
              <a:rPr kumimoji="0" lang="en-US" altLang="en-US" sz="2000" b="1" i="0" u="none" strike="noStrike" kern="0" cap="none" spc="0" normalizeH="0" baseline="0" noProof="0" dirty="0">
                <a:ln>
                  <a:noFill/>
                </a:ln>
                <a:solidFill>
                  <a:schemeClr val="tx1"/>
                </a:solidFill>
                <a:effectLst/>
                <a:uLnTx/>
                <a:uFillTx/>
                <a:latin typeface="+mn-lt"/>
                <a:ea typeface="+mn-ea"/>
                <a:cs typeface="+mn-cs"/>
              </a:rPr>
              <a:t>Exploratory endpoints: </a:t>
            </a:r>
            <a:r>
              <a:rPr kumimoji="0" lang="en-US" altLang="en-US" sz="2000" i="0" u="none" strike="noStrike" kern="0" cap="none" spc="0" normalizeH="0" baseline="0" noProof="0" dirty="0">
                <a:ln>
                  <a:noFill/>
                </a:ln>
                <a:solidFill>
                  <a:schemeClr val="tx1"/>
                </a:solidFill>
                <a:effectLst/>
                <a:uLnTx/>
                <a:uFillTx/>
                <a:latin typeface="+mn-lt"/>
                <a:ea typeface="+mn-ea"/>
                <a:cs typeface="+mn-cs"/>
              </a:rPr>
              <a:t>relationships between pCR rate and clinicopathologic factors and HER2DX pCR likelihood score</a:t>
            </a:r>
          </a:p>
        </p:txBody>
      </p:sp>
      <p:sp>
        <p:nvSpPr>
          <p:cNvPr id="19458" name="Rectangle 2">
            <a:extLst>
              <a:ext uri="{FF2B5EF4-FFF2-40B4-BE49-F238E27FC236}">
                <a16:creationId xmlns:a16="http://schemas.microsoft.com/office/drawing/2014/main" id="{F65B5284-A016-40AE-8211-CECB2CF27933}"/>
              </a:ext>
            </a:extLst>
          </p:cNvPr>
          <p:cNvSpPr>
            <a:spLocks noGrp="1" noChangeArrowheads="1"/>
          </p:cNvSpPr>
          <p:nvPr>
            <p:ph type="title"/>
          </p:nvPr>
        </p:nvSpPr>
        <p:spPr>
          <a:xfrm>
            <a:off x="231078" y="260162"/>
            <a:ext cx="11740260" cy="1044132"/>
          </a:xfrm>
        </p:spPr>
        <p:txBody>
          <a:bodyPr/>
          <a:lstStyle/>
          <a:p>
            <a:r>
              <a:rPr lang="en-US" altLang="en-US" dirty="0"/>
              <a:t>EA1181/CompassHER2 pCR: Neoadjuvant THP for Clinical Anatomic Stage II/III HER2+ Breast Cancer</a:t>
            </a:r>
          </a:p>
        </p:txBody>
      </p:sp>
      <p:sp>
        <p:nvSpPr>
          <p:cNvPr id="16387" name="Content Placeholder 12">
            <a:extLst>
              <a:ext uri="{FF2B5EF4-FFF2-40B4-BE49-F238E27FC236}">
                <a16:creationId xmlns:a16="http://schemas.microsoft.com/office/drawing/2014/main" id="{341F1412-0777-41C5-B96D-0BFB8F36BDE0}"/>
              </a:ext>
            </a:extLst>
          </p:cNvPr>
          <p:cNvSpPr>
            <a:spLocks noGrp="1"/>
          </p:cNvSpPr>
          <p:nvPr>
            <p:ph idx="1"/>
          </p:nvPr>
        </p:nvSpPr>
        <p:spPr>
          <a:xfrm>
            <a:off x="251229" y="3808262"/>
            <a:ext cx="2681602" cy="522046"/>
          </a:xfrm>
        </p:spPr>
        <p:txBody>
          <a:bodyPr rtlCol="0">
            <a:noAutofit/>
          </a:bodyPr>
          <a:lstStyle/>
          <a:p>
            <a:pPr marL="0" indent="0">
              <a:spcBef>
                <a:spcPts val="500"/>
              </a:spcBef>
              <a:spcAft>
                <a:spcPct val="0"/>
              </a:spcAft>
              <a:buClr>
                <a:schemeClr val="accent6"/>
              </a:buClr>
              <a:buNone/>
              <a:defRPr/>
            </a:pPr>
            <a:r>
              <a:rPr lang="en-US" sz="1200" dirty="0"/>
              <a:t>*ER+ cT 2-3 cm, cN0 capped at 20% of total participants. ER+ defined as ≥1% ER+.</a:t>
            </a:r>
          </a:p>
        </p:txBody>
      </p:sp>
      <p:sp>
        <p:nvSpPr>
          <p:cNvPr id="9" name="Content Placeholder 8">
            <a:extLst>
              <a:ext uri="{FF2B5EF4-FFF2-40B4-BE49-F238E27FC236}">
                <a16:creationId xmlns:a16="http://schemas.microsoft.com/office/drawing/2014/main" id="{2BB7256F-D19C-07D2-3ABD-0DA952645FFD}"/>
              </a:ext>
            </a:extLst>
          </p:cNvPr>
          <p:cNvSpPr>
            <a:spLocks noGrp="1"/>
          </p:cNvSpPr>
          <p:nvPr>
            <p:ph sz="quarter" idx="10"/>
          </p:nvPr>
        </p:nvSpPr>
        <p:spPr/>
        <p:txBody>
          <a:bodyPr/>
          <a:lstStyle/>
          <a:p>
            <a:pPr algn="ctr"/>
            <a:r>
              <a:rPr lang="en-US" altLang="en-US" dirty="0">
                <a:latin typeface="+mn-lt"/>
                <a:cs typeface="Arial" panose="020B0604020202020204" pitchFamily="34" charset="0"/>
              </a:rPr>
              <a:t>Tung. ASCO 2025. Abstr 501. 2. NCT04266249.</a:t>
            </a:r>
          </a:p>
        </p:txBody>
      </p:sp>
      <p:sp>
        <p:nvSpPr>
          <p:cNvPr id="19460" name="Text Box 45">
            <a:extLst>
              <a:ext uri="{FF2B5EF4-FFF2-40B4-BE49-F238E27FC236}">
                <a16:creationId xmlns:a16="http://schemas.microsoft.com/office/drawing/2014/main" id="{73BB8788-EA93-4F80-B091-B8486BEE8697}"/>
              </a:ext>
            </a:extLst>
          </p:cNvPr>
          <p:cNvSpPr txBox="1">
            <a:spLocks noChangeArrowheads="1"/>
          </p:cNvSpPr>
          <p:nvPr/>
        </p:nvSpPr>
        <p:spPr bwMode="auto">
          <a:xfrm>
            <a:off x="166279" y="2136047"/>
            <a:ext cx="2841871"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Patients with stage II/IIIA HER2+ BC (cN0 eligible if T &gt;2.0 cm*; cN1-2 eligible if T1-3; T4, N3</a:t>
            </a:r>
            <a:r>
              <a:rPr lang="en-GB" altLang="en-US" sz="1600" dirty="0">
                <a:solidFill>
                  <a:srgbClr val="000000"/>
                </a:solidFill>
                <a:latin typeface="+mn-lt"/>
                <a:cs typeface="Arial" panose="020B0604020202020204" pitchFamily="34" charset="0"/>
              </a:rPr>
              <a:t> </a:t>
            </a:r>
            <a:r>
              <a:rPr kumimoji="0" lang="en-GB" altLang="en-US" sz="16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not eligible); ECOG PS 0/1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(N = 2175)</a:t>
            </a:r>
            <a:endParaRPr kumimoji="0" lang="en-US" altLang="en-US" sz="16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sp>
        <p:nvSpPr>
          <p:cNvPr id="19463" name="Rectangle 49">
            <a:extLst>
              <a:ext uri="{FF2B5EF4-FFF2-40B4-BE49-F238E27FC236}">
                <a16:creationId xmlns:a16="http://schemas.microsoft.com/office/drawing/2014/main" id="{C346F25D-ABA6-46CD-940B-7C5654E371C3}"/>
              </a:ext>
            </a:extLst>
          </p:cNvPr>
          <p:cNvSpPr>
            <a:spLocks noChangeArrowheads="1"/>
          </p:cNvSpPr>
          <p:nvPr/>
        </p:nvSpPr>
        <p:spPr bwMode="auto">
          <a:xfrm>
            <a:off x="3461633" y="2428955"/>
            <a:ext cx="3384872" cy="765004"/>
          </a:xfrm>
          <a:prstGeom prst="rect">
            <a:avLst/>
          </a:prstGeom>
          <a:solidFill>
            <a:schemeClr val="accent1"/>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GB" altLang="en-US" sz="2000" b="1" i="0" strike="noStrike" kern="1200" cap="none" spc="0" normalizeH="0" baseline="0" noProof="0" dirty="0">
                <a:ln>
                  <a:noFill/>
                </a:ln>
                <a:solidFill>
                  <a:schemeClr val="bg2"/>
                </a:solidFill>
                <a:effectLst/>
                <a:uLnTx/>
                <a:uFillTx/>
                <a:latin typeface="+mn-lt"/>
                <a:ea typeface="+mn-ea"/>
                <a:cs typeface="Arial" panose="020B0604020202020204" pitchFamily="34" charset="0"/>
              </a:rPr>
              <a:t>THP</a:t>
            </a:r>
            <a:r>
              <a:rPr kumimoji="0" lang="en-GB" altLang="en-US" sz="2000" b="1" i="0" strike="noStrike" kern="1200" cap="none" spc="0" normalizeH="0" baseline="30000" noProof="0" dirty="0">
                <a:ln>
                  <a:noFill/>
                </a:ln>
                <a:solidFill>
                  <a:schemeClr val="bg2"/>
                </a:solidFill>
                <a:effectLst/>
                <a:uLnTx/>
                <a:uFillTx/>
                <a:latin typeface="+mn-lt"/>
                <a:ea typeface="+mn-ea"/>
                <a:cs typeface="Arial" panose="020B0604020202020204" pitchFamily="34" charset="0"/>
              </a:rPr>
              <a:t>†</a:t>
            </a:r>
            <a:r>
              <a:rPr kumimoji="0" lang="en-GB" altLang="en-US" sz="2000" b="1" i="0" strike="noStrike" kern="1200" cap="none" spc="0" normalizeH="0" baseline="0" noProof="0" dirty="0">
                <a:ln>
                  <a:noFill/>
                </a:ln>
                <a:solidFill>
                  <a:schemeClr val="bg2"/>
                </a:solidFill>
                <a:effectLst/>
                <a:uLnTx/>
                <a:uFillTx/>
                <a:latin typeface="+mn-lt"/>
                <a:ea typeface="+mn-ea"/>
                <a:cs typeface="Arial" panose="020B0604020202020204" pitchFamily="34" charset="0"/>
              </a:rPr>
              <a:t> </a:t>
            </a:r>
            <a:r>
              <a:rPr kumimoji="0" lang="en-GB" altLang="en-US" sz="2000" i="0" strike="noStrike" kern="1200" cap="none" spc="0" normalizeH="0" baseline="0" noProof="0" dirty="0">
                <a:ln>
                  <a:noFill/>
                </a:ln>
                <a:solidFill>
                  <a:schemeClr val="bg2"/>
                </a:solidFill>
                <a:effectLst/>
                <a:uLnTx/>
                <a:uFillTx/>
                <a:latin typeface="+mn-lt"/>
                <a:ea typeface="+mn-ea"/>
                <a:cs typeface="Arial" panose="020B0604020202020204" pitchFamily="34" charset="0"/>
              </a:rPr>
              <a:t>x 4 cycles</a:t>
            </a:r>
          </a:p>
        </p:txBody>
      </p:sp>
      <p:sp>
        <p:nvSpPr>
          <p:cNvPr id="19465" name="Line 51">
            <a:extLst>
              <a:ext uri="{FF2B5EF4-FFF2-40B4-BE49-F238E27FC236}">
                <a16:creationId xmlns:a16="http://schemas.microsoft.com/office/drawing/2014/main" id="{7461FA41-FD04-4621-9D2A-15010230E2A0}"/>
              </a:ext>
            </a:extLst>
          </p:cNvPr>
          <p:cNvSpPr>
            <a:spLocks noChangeShapeType="1"/>
          </p:cNvSpPr>
          <p:nvPr/>
        </p:nvSpPr>
        <p:spPr bwMode="auto">
          <a:xfrm rot="16200000">
            <a:off x="3159561" y="2568065"/>
            <a:ext cx="3740" cy="4572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12" name="Text Box 45">
            <a:extLst>
              <a:ext uri="{FF2B5EF4-FFF2-40B4-BE49-F238E27FC236}">
                <a16:creationId xmlns:a16="http://schemas.microsoft.com/office/drawing/2014/main" id="{EFF7FC6E-10F8-637C-81F0-00DEA2A8DBF4}"/>
              </a:ext>
            </a:extLst>
          </p:cNvPr>
          <p:cNvSpPr txBox="1">
            <a:spLocks noChangeArrowheads="1"/>
          </p:cNvSpPr>
          <p:nvPr/>
        </p:nvSpPr>
        <p:spPr bwMode="auto">
          <a:xfrm rot="16200000">
            <a:off x="6799610" y="2665503"/>
            <a:ext cx="1140900" cy="338554"/>
          </a:xfrm>
          <a:prstGeom prst="rect">
            <a:avLst/>
          </a:prstGeom>
          <a:solidFill>
            <a:schemeClr val="tx2"/>
          </a:solidFill>
          <a:ln>
            <a:noFill/>
          </a:ln>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600" b="1"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Surgery</a:t>
            </a:r>
            <a:endParaRPr kumimoji="0" lang="en-US" altLang="en-US" sz="1600" b="1" i="0" u="none"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sp>
        <p:nvSpPr>
          <p:cNvPr id="13" name="Rectangle 49">
            <a:extLst>
              <a:ext uri="{FF2B5EF4-FFF2-40B4-BE49-F238E27FC236}">
                <a16:creationId xmlns:a16="http://schemas.microsoft.com/office/drawing/2014/main" id="{09C4167C-160B-6E45-7BDC-27574708FFE7}"/>
              </a:ext>
            </a:extLst>
          </p:cNvPr>
          <p:cNvSpPr>
            <a:spLocks noChangeArrowheads="1"/>
          </p:cNvSpPr>
          <p:nvPr/>
        </p:nvSpPr>
        <p:spPr bwMode="auto">
          <a:xfrm>
            <a:off x="9529317" y="1783265"/>
            <a:ext cx="2394001" cy="916695"/>
          </a:xfrm>
          <a:prstGeom prst="rect">
            <a:avLst/>
          </a:prstGeom>
          <a:solidFill>
            <a:schemeClr val="accent1"/>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Complete 1 yr HP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RT and endocrine tx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if indicated</a:t>
            </a:r>
          </a:p>
        </p:txBody>
      </p:sp>
      <p:sp>
        <p:nvSpPr>
          <p:cNvPr id="15" name="Rectangle 49">
            <a:extLst>
              <a:ext uri="{FF2B5EF4-FFF2-40B4-BE49-F238E27FC236}">
                <a16:creationId xmlns:a16="http://schemas.microsoft.com/office/drawing/2014/main" id="{4971BB05-4DCB-F0E6-5343-F4D16E6EF10D}"/>
              </a:ext>
            </a:extLst>
          </p:cNvPr>
          <p:cNvSpPr>
            <a:spLocks noChangeArrowheads="1"/>
          </p:cNvSpPr>
          <p:nvPr/>
        </p:nvSpPr>
        <p:spPr bwMode="auto">
          <a:xfrm>
            <a:off x="9510041" y="2992667"/>
            <a:ext cx="2430730" cy="916695"/>
          </a:xfrm>
          <a:prstGeom prst="rect">
            <a:avLst/>
          </a:prstGeom>
          <a:solidFill>
            <a:schemeClr val="accent6"/>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Additional CT</a:t>
            </a:r>
            <a:r>
              <a:rPr lang="en-US" altLang="en-US" sz="1600" dirty="0">
                <a:solidFill>
                  <a:schemeClr val="bg2"/>
                </a:solidFill>
                <a:latin typeface="+mn-lt"/>
                <a:cs typeface="Arial" panose="020B0604020202020204" pitchFamily="34" charset="0"/>
              </a:rPr>
              <a:t> </a:t>
            </a:r>
            <a:r>
              <a:rPr kumimoji="0" lang="en-US" altLang="en-US" sz="16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anti-HER2 tx per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treating physician</a:t>
            </a:r>
          </a:p>
        </p:txBody>
      </p:sp>
      <p:sp>
        <p:nvSpPr>
          <p:cNvPr id="5" name="Text Box 45">
            <a:extLst>
              <a:ext uri="{FF2B5EF4-FFF2-40B4-BE49-F238E27FC236}">
                <a16:creationId xmlns:a16="http://schemas.microsoft.com/office/drawing/2014/main" id="{028FFC78-0EFE-5543-040D-DBEB31A52DA7}"/>
              </a:ext>
            </a:extLst>
          </p:cNvPr>
          <p:cNvSpPr txBox="1">
            <a:spLocks noChangeArrowheads="1"/>
          </p:cNvSpPr>
          <p:nvPr/>
        </p:nvSpPr>
        <p:spPr bwMode="auto">
          <a:xfrm>
            <a:off x="3806768" y="2078471"/>
            <a:ext cx="259539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600" b="1"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Neoadjuvant Phase </a:t>
            </a:r>
            <a:endParaRPr kumimoji="0" lang="en-US" altLang="en-US" sz="1600" b="1" i="0" u="none"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sp>
        <p:nvSpPr>
          <p:cNvPr id="6" name="Line 51">
            <a:extLst>
              <a:ext uri="{FF2B5EF4-FFF2-40B4-BE49-F238E27FC236}">
                <a16:creationId xmlns:a16="http://schemas.microsoft.com/office/drawing/2014/main" id="{976F313A-639B-ADF6-9B7D-ABA96D2BF224}"/>
              </a:ext>
            </a:extLst>
          </p:cNvPr>
          <p:cNvSpPr>
            <a:spLocks noChangeShapeType="1"/>
          </p:cNvSpPr>
          <p:nvPr/>
        </p:nvSpPr>
        <p:spPr bwMode="auto">
          <a:xfrm rot="16200000">
            <a:off x="7000022" y="2674718"/>
            <a:ext cx="0" cy="31738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19" name="Text Box 45">
            <a:extLst>
              <a:ext uri="{FF2B5EF4-FFF2-40B4-BE49-F238E27FC236}">
                <a16:creationId xmlns:a16="http://schemas.microsoft.com/office/drawing/2014/main" id="{5A667F90-A4B2-7EE1-F0BE-B04D1BA8B059}"/>
              </a:ext>
            </a:extLst>
          </p:cNvPr>
          <p:cNvSpPr txBox="1">
            <a:spLocks noChangeArrowheads="1"/>
          </p:cNvSpPr>
          <p:nvPr/>
        </p:nvSpPr>
        <p:spPr bwMode="auto">
          <a:xfrm>
            <a:off x="8046854" y="1872280"/>
            <a:ext cx="1140900" cy="738664"/>
          </a:xfrm>
          <a:prstGeom prst="rect">
            <a:avLst/>
          </a:prstGeom>
          <a:noFill/>
          <a:ln w="9525">
            <a:solidFill>
              <a:schemeClr val="tx2">
                <a:lumMod val="1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pCR (ypT0/Tis;ypN0)</a:t>
            </a:r>
            <a:endParaRPr kumimoji="0" lang="en-US"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sp>
        <p:nvSpPr>
          <p:cNvPr id="20" name="Text Box 45">
            <a:extLst>
              <a:ext uri="{FF2B5EF4-FFF2-40B4-BE49-F238E27FC236}">
                <a16:creationId xmlns:a16="http://schemas.microsoft.com/office/drawing/2014/main" id="{ACA0D446-888F-17D9-836C-936B70CB1EBC}"/>
              </a:ext>
            </a:extLst>
          </p:cNvPr>
          <p:cNvSpPr txBox="1">
            <a:spLocks noChangeArrowheads="1"/>
          </p:cNvSpPr>
          <p:nvPr/>
        </p:nvSpPr>
        <p:spPr bwMode="auto">
          <a:xfrm>
            <a:off x="8075141" y="3297126"/>
            <a:ext cx="1084326" cy="30777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No pCR </a:t>
            </a:r>
            <a:endParaRPr kumimoji="0" lang="en-US"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sp>
        <p:nvSpPr>
          <p:cNvPr id="22" name="Line 51">
            <a:extLst>
              <a:ext uri="{FF2B5EF4-FFF2-40B4-BE49-F238E27FC236}">
                <a16:creationId xmlns:a16="http://schemas.microsoft.com/office/drawing/2014/main" id="{75DD6D31-267A-A3DB-90D2-5110ECD8CEFC}"/>
              </a:ext>
            </a:extLst>
          </p:cNvPr>
          <p:cNvSpPr>
            <a:spLocks noChangeShapeType="1"/>
          </p:cNvSpPr>
          <p:nvPr/>
        </p:nvSpPr>
        <p:spPr bwMode="auto">
          <a:xfrm rot="16200000">
            <a:off x="7579899" y="2305695"/>
            <a:ext cx="409912" cy="47298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23" name="Line 51">
            <a:extLst>
              <a:ext uri="{FF2B5EF4-FFF2-40B4-BE49-F238E27FC236}">
                <a16:creationId xmlns:a16="http://schemas.microsoft.com/office/drawing/2014/main" id="{219D8B85-93A4-8B09-50A7-D64903AA7B26}"/>
              </a:ext>
            </a:extLst>
          </p:cNvPr>
          <p:cNvSpPr>
            <a:spLocks noChangeShapeType="1"/>
          </p:cNvSpPr>
          <p:nvPr/>
        </p:nvSpPr>
        <p:spPr bwMode="auto">
          <a:xfrm rot="5400000" flipV="1">
            <a:off x="7608359" y="2819539"/>
            <a:ext cx="338557" cy="43414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4" name="Rectangle 3">
            <a:extLst>
              <a:ext uri="{FF2B5EF4-FFF2-40B4-BE49-F238E27FC236}">
                <a16:creationId xmlns:a16="http://schemas.microsoft.com/office/drawing/2014/main" id="{EDFB34F3-B67A-A6C7-C4DD-B153F9B189A3}"/>
              </a:ext>
            </a:extLst>
          </p:cNvPr>
          <p:cNvSpPr/>
          <p:nvPr/>
        </p:nvSpPr>
        <p:spPr bwMode="auto">
          <a:xfrm>
            <a:off x="231078" y="5441135"/>
            <a:ext cx="10877529" cy="639311"/>
          </a:xfrm>
          <a:prstGeom prst="rect">
            <a:avLst/>
          </a:prstGeom>
          <a:noFill/>
          <a:ln w="28575">
            <a:solidFill>
              <a:schemeClr val="accent1"/>
            </a:solidFill>
            <a:miter lim="800000"/>
            <a:headEnd/>
            <a:tailEnd/>
          </a:ln>
        </p:spPr>
        <p:txBody>
          <a:bodyPr rtlCol="0" anchor="b"/>
          <a:lstStyle/>
          <a:p>
            <a:pPr marL="0" marR="0" lvl="0" indent="0" algn="ctr" defTabSz="914400" rtl="0" eaLnBrk="1" fontAlgn="auto"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mn-cs"/>
            </a:endParaRPr>
          </a:p>
        </p:txBody>
      </p:sp>
      <p:sp>
        <p:nvSpPr>
          <p:cNvPr id="8" name="Text Box 45">
            <a:extLst>
              <a:ext uri="{FF2B5EF4-FFF2-40B4-BE49-F238E27FC236}">
                <a16:creationId xmlns:a16="http://schemas.microsoft.com/office/drawing/2014/main" id="{5A74D986-45BA-19F7-8390-C0929E41FD0E}"/>
              </a:ext>
            </a:extLst>
          </p:cNvPr>
          <p:cNvSpPr txBox="1">
            <a:spLocks noChangeArrowheads="1"/>
          </p:cNvSpPr>
          <p:nvPr/>
        </p:nvSpPr>
        <p:spPr bwMode="auto">
          <a:xfrm>
            <a:off x="9375941" y="1308269"/>
            <a:ext cx="259539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600" b="1"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Adjuvant Phase </a:t>
            </a:r>
            <a:endParaRPr kumimoji="0" lang="en-US" altLang="en-US" sz="1600" b="1" i="0" u="none"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sp>
        <p:nvSpPr>
          <p:cNvPr id="17" name="Text Box 45">
            <a:extLst>
              <a:ext uri="{FF2B5EF4-FFF2-40B4-BE49-F238E27FC236}">
                <a16:creationId xmlns:a16="http://schemas.microsoft.com/office/drawing/2014/main" id="{606B3C95-1A5B-9B9C-5125-632F157B6EA1}"/>
              </a:ext>
            </a:extLst>
          </p:cNvPr>
          <p:cNvSpPr txBox="1">
            <a:spLocks noChangeArrowheads="1"/>
          </p:cNvSpPr>
          <p:nvPr/>
        </p:nvSpPr>
        <p:spPr bwMode="auto">
          <a:xfrm>
            <a:off x="7940008" y="1302091"/>
            <a:ext cx="1354593" cy="52322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1" u="sng" strike="noStrike" kern="1200" cap="none" spc="0" normalizeH="0" baseline="0" noProof="0" dirty="0">
                <a:ln>
                  <a:noFill/>
                </a:ln>
                <a:solidFill>
                  <a:srgbClr val="000000"/>
                </a:solidFill>
                <a:effectLst/>
                <a:uLnTx/>
                <a:uFillTx/>
                <a:latin typeface="+mn-lt"/>
                <a:ea typeface="+mn-ea"/>
                <a:cs typeface="Arial" panose="020B0604020202020204" pitchFamily="34" charset="0"/>
              </a:rPr>
              <a:t>No invasive disease</a:t>
            </a:r>
            <a:endParaRPr kumimoji="0" lang="en-US" altLang="en-US" sz="1400" b="0" i="1" u="sng"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sp>
        <p:nvSpPr>
          <p:cNvPr id="18" name="Text Box 45">
            <a:extLst>
              <a:ext uri="{FF2B5EF4-FFF2-40B4-BE49-F238E27FC236}">
                <a16:creationId xmlns:a16="http://schemas.microsoft.com/office/drawing/2014/main" id="{2A34E5B1-0AE9-7046-6C96-AFA61421A027}"/>
              </a:ext>
            </a:extLst>
          </p:cNvPr>
          <p:cNvSpPr txBox="1">
            <a:spLocks noChangeArrowheads="1"/>
          </p:cNvSpPr>
          <p:nvPr/>
        </p:nvSpPr>
        <p:spPr bwMode="auto">
          <a:xfrm>
            <a:off x="7754081" y="3647947"/>
            <a:ext cx="1827374" cy="52322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1" u="sng" strike="noStrike" kern="1200" cap="none" spc="0" normalizeH="0" baseline="0" noProof="0" dirty="0">
                <a:ln>
                  <a:noFill/>
                </a:ln>
                <a:solidFill>
                  <a:srgbClr val="000000"/>
                </a:solidFill>
                <a:effectLst/>
                <a:uLnTx/>
                <a:uFillTx/>
                <a:latin typeface="+mn-lt"/>
                <a:ea typeface="+mn-ea"/>
                <a:cs typeface="Arial" panose="020B0604020202020204" pitchFamily="34" charset="0"/>
              </a:rPr>
              <a:t>Residual invasive disease</a:t>
            </a:r>
            <a:endParaRPr kumimoji="0" lang="en-US" altLang="en-US" sz="1400" b="0" i="1" u="sng"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sp>
        <p:nvSpPr>
          <p:cNvPr id="10" name="TextBox 9">
            <a:extLst>
              <a:ext uri="{FF2B5EF4-FFF2-40B4-BE49-F238E27FC236}">
                <a16:creationId xmlns:a16="http://schemas.microsoft.com/office/drawing/2014/main" id="{19487C41-D338-822B-9CD4-471705E6A239}"/>
              </a:ext>
            </a:extLst>
          </p:cNvPr>
          <p:cNvSpPr txBox="1"/>
          <p:nvPr/>
        </p:nvSpPr>
        <p:spPr>
          <a:xfrm>
            <a:off x="3481234" y="3205889"/>
            <a:ext cx="3384873" cy="670088"/>
          </a:xfrm>
          <a:prstGeom prst="rect">
            <a:avLst/>
          </a:prstGeom>
        </p:spPr>
        <p:txBody>
          <a:bodyPr vert="horz" wrap="square" lIns="0" tIns="0" rIns="0" bIns="0" rtlCol="0">
            <a:noAutofit/>
          </a:bodyPr>
          <a:lstStyle/>
          <a:p>
            <a:pPr lvl="0" eaLnBrk="0" fontAlgn="base" hangingPunct="0">
              <a:spcBef>
                <a:spcPct val="0"/>
              </a:spcBef>
              <a:spcAft>
                <a:spcPct val="0"/>
              </a:spcAft>
              <a:defRPr/>
            </a:pPr>
            <a:r>
              <a:rPr lang="en-GB" altLang="en-US" sz="1200" baseline="30000" dirty="0">
                <a:cs typeface="Arial" panose="020B0604020202020204" pitchFamily="34" charset="0"/>
              </a:rPr>
              <a:t>†</a:t>
            </a:r>
            <a:r>
              <a:rPr lang="en-GB" altLang="en-US" sz="1200" dirty="0">
                <a:cs typeface="Arial" panose="020B0604020202020204" pitchFamily="34" charset="0"/>
              </a:rPr>
              <a:t>Paclitaxel 80 mg/m</a:t>
            </a:r>
            <a:r>
              <a:rPr lang="en-GB" altLang="en-US" sz="1200" baseline="30000" dirty="0">
                <a:cs typeface="Arial" panose="020B0604020202020204" pitchFamily="34" charset="0"/>
              </a:rPr>
              <a:t>2</a:t>
            </a:r>
            <a:r>
              <a:rPr lang="en-GB" altLang="en-US" sz="1200" dirty="0">
                <a:cs typeface="Arial" panose="020B0604020202020204" pitchFamily="34" charset="0"/>
              </a:rPr>
              <a:t> QW x 12 or docetaxel 75 mg/m</a:t>
            </a:r>
            <a:r>
              <a:rPr lang="en-GB" altLang="en-US" sz="1200" baseline="30000" dirty="0">
                <a:cs typeface="Arial" panose="020B0604020202020204" pitchFamily="34" charset="0"/>
              </a:rPr>
              <a:t>2 </a:t>
            </a:r>
            <a:r>
              <a:rPr lang="en-GB" altLang="en-US" sz="1200" dirty="0">
                <a:cs typeface="Arial" panose="020B0604020202020204" pitchFamily="34" charset="0"/>
              </a:rPr>
              <a:t>Q3W x 4 + trastuzumab + pertuzumab Q3W x 4.</a:t>
            </a:r>
            <a:endParaRPr lang="en-US" altLang="en-US" sz="1200" dirty="0">
              <a:cs typeface="Arial" panose="020B0604020202020204" pitchFamily="34" charset="0"/>
            </a:endParaRPr>
          </a:p>
          <a:p>
            <a:endParaRPr lang="en-US" sz="1200" dirty="0"/>
          </a:p>
        </p:txBody>
      </p:sp>
      <p:sp>
        <p:nvSpPr>
          <p:cNvPr id="11" name="Line 51">
            <a:extLst>
              <a:ext uri="{FF2B5EF4-FFF2-40B4-BE49-F238E27FC236}">
                <a16:creationId xmlns:a16="http://schemas.microsoft.com/office/drawing/2014/main" id="{2813ED70-12CE-EFCF-388C-01F254821285}"/>
              </a:ext>
            </a:extLst>
          </p:cNvPr>
          <p:cNvSpPr>
            <a:spLocks noChangeShapeType="1"/>
          </p:cNvSpPr>
          <p:nvPr/>
        </p:nvSpPr>
        <p:spPr bwMode="auto">
          <a:xfrm rot="16200000">
            <a:off x="9351349" y="2082920"/>
            <a:ext cx="0" cy="31738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16" name="Line 51">
            <a:extLst>
              <a:ext uri="{FF2B5EF4-FFF2-40B4-BE49-F238E27FC236}">
                <a16:creationId xmlns:a16="http://schemas.microsoft.com/office/drawing/2014/main" id="{16DA3FD8-786C-54C8-4974-B586C55174E6}"/>
              </a:ext>
            </a:extLst>
          </p:cNvPr>
          <p:cNvSpPr>
            <a:spLocks noChangeShapeType="1"/>
          </p:cNvSpPr>
          <p:nvPr/>
        </p:nvSpPr>
        <p:spPr bwMode="auto">
          <a:xfrm rot="16200000">
            <a:off x="9351349" y="3292322"/>
            <a:ext cx="0" cy="31738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Tree>
    <p:extLst>
      <p:ext uri="{BB962C8B-B14F-4D97-AF65-F5344CB8AC3E}">
        <p14:creationId xmlns:p14="http://schemas.microsoft.com/office/powerpoint/2010/main" val="465994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546831A-73CD-4F8E-9FF8-D931364866CE}"/>
              </a:ext>
            </a:extLst>
          </p:cNvPr>
          <p:cNvSpPr>
            <a:spLocks noGrp="1" noChangeArrowheads="1"/>
          </p:cNvSpPr>
          <p:nvPr>
            <p:ph type="title"/>
          </p:nvPr>
        </p:nvSpPr>
        <p:spPr>
          <a:xfrm>
            <a:off x="231078" y="531006"/>
            <a:ext cx="11740260" cy="502445"/>
          </a:xfrm>
        </p:spPr>
        <p:txBody>
          <a:bodyPr/>
          <a:lstStyle/>
          <a:p>
            <a:r>
              <a:rPr lang="en-US" altLang="en-US" dirty="0"/>
              <a:t>EA1181/CompassHER2-pCR: Secondary Results</a:t>
            </a:r>
          </a:p>
        </p:txBody>
      </p:sp>
      <p:sp>
        <p:nvSpPr>
          <p:cNvPr id="9219" name="Rectangle 3">
            <a:extLst>
              <a:ext uri="{FF2B5EF4-FFF2-40B4-BE49-F238E27FC236}">
                <a16:creationId xmlns:a16="http://schemas.microsoft.com/office/drawing/2014/main" id="{D25C30B9-DB9B-4F0D-825F-3ADFC7E0F72C}"/>
              </a:ext>
            </a:extLst>
          </p:cNvPr>
          <p:cNvSpPr>
            <a:spLocks noGrp="1" noChangeArrowheads="1"/>
          </p:cNvSpPr>
          <p:nvPr>
            <p:ph idx="1"/>
          </p:nvPr>
        </p:nvSpPr>
        <p:spPr/>
        <p:txBody>
          <a:bodyPr/>
          <a:lstStyle/>
          <a:p>
            <a:r>
              <a:rPr lang="en-US" altLang="en-US" dirty="0"/>
              <a:t>In patients with stage II/III HER2+ breast cancer, THP was associated with a pCR rate of 44% in all participants (64% in ER-, 33% in ER+)</a:t>
            </a:r>
          </a:p>
          <a:p>
            <a:r>
              <a:rPr lang="en-US" altLang="en-US" dirty="0"/>
              <a:t>Higher pCR rate was significantly associated with the following clinicopathologic factors:</a:t>
            </a:r>
          </a:p>
          <a:p>
            <a:pPr lvl="2"/>
            <a:r>
              <a:rPr lang="en-US" altLang="en-US" dirty="0"/>
              <a:t>ER+ ≤70% or ER 0; HER2 IHC 3+ (vs IHC 2+/ISH+); weekly paclitaxel (vs Q3W docetaxel); higher HER2Dx pCR score</a:t>
            </a:r>
          </a:p>
          <a:p>
            <a:pPr lvl="2"/>
            <a:r>
              <a:rPr lang="en-US" altLang="en-US" dirty="0"/>
              <a:t>pCR was not associated with baseline clinical T and N stage</a:t>
            </a:r>
          </a:p>
          <a:p>
            <a:r>
              <a:rPr lang="en-US" altLang="en-US" dirty="0"/>
              <a:t>HER2Dx pCR score provides a composite complementary estimate of pCR likelihood</a:t>
            </a:r>
          </a:p>
          <a:p>
            <a:r>
              <a:rPr lang="en-US" altLang="en-US" dirty="0"/>
              <a:t>Clinicopathologic factors and molecular tools may help select patients with HER2+ breast cancer for less intensive chemotherapy </a:t>
            </a:r>
          </a:p>
        </p:txBody>
      </p:sp>
      <p:sp>
        <p:nvSpPr>
          <p:cNvPr id="2" name="Content Placeholder 1">
            <a:extLst>
              <a:ext uri="{FF2B5EF4-FFF2-40B4-BE49-F238E27FC236}">
                <a16:creationId xmlns:a16="http://schemas.microsoft.com/office/drawing/2014/main" id="{CAB622E7-6E47-8F04-C062-0B89E1247193}"/>
              </a:ext>
            </a:extLst>
          </p:cNvPr>
          <p:cNvSpPr>
            <a:spLocks noGrp="1"/>
          </p:cNvSpPr>
          <p:nvPr>
            <p:ph sz="quarter" idx="10"/>
          </p:nvPr>
        </p:nvSpPr>
        <p:spPr/>
        <p:txBody>
          <a:bodyPr/>
          <a:lstStyle/>
          <a:p>
            <a:pPr algn="ctr"/>
            <a:r>
              <a:rPr lang="en-US" altLang="en-US" dirty="0">
                <a:latin typeface="+mn-lt"/>
                <a:cs typeface="Arial" panose="020B0604020202020204" pitchFamily="34" charset="0"/>
              </a:rPr>
              <a:t>Tung. ASCO 2025. Abstr 501.</a:t>
            </a:r>
          </a:p>
        </p:txBody>
      </p:sp>
    </p:spTree>
    <p:extLst>
      <p:ext uri="{BB962C8B-B14F-4D97-AF65-F5344CB8AC3E}">
        <p14:creationId xmlns:p14="http://schemas.microsoft.com/office/powerpoint/2010/main" val="2627868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F65B5284-A016-40AE-8211-CECB2CF27933}"/>
              </a:ext>
            </a:extLst>
          </p:cNvPr>
          <p:cNvSpPr>
            <a:spLocks noGrp="1" noChangeArrowheads="1"/>
          </p:cNvSpPr>
          <p:nvPr>
            <p:ph type="title"/>
          </p:nvPr>
        </p:nvSpPr>
        <p:spPr>
          <a:xfrm>
            <a:off x="231078" y="260162"/>
            <a:ext cx="11740260" cy="1044132"/>
          </a:xfrm>
        </p:spPr>
        <p:txBody>
          <a:bodyPr/>
          <a:lstStyle/>
          <a:p>
            <a:r>
              <a:rPr lang="en-US" dirty="0"/>
              <a:t>DESTINY-Breast05: Adjuvant Trastuzumab  Deruxtecan (T-DXd) in HER2-Positive High-Risk EBC</a:t>
            </a:r>
            <a:endParaRPr lang="en-US" altLang="en-US" sz="3200" kern="1200" dirty="0"/>
          </a:p>
        </p:txBody>
      </p:sp>
      <p:sp>
        <p:nvSpPr>
          <p:cNvPr id="3" name="Content Placeholder 2">
            <a:extLst>
              <a:ext uri="{FF2B5EF4-FFF2-40B4-BE49-F238E27FC236}">
                <a16:creationId xmlns:a16="http://schemas.microsoft.com/office/drawing/2014/main" id="{888F026E-247C-19BD-5561-B1D3BAA94F22}"/>
              </a:ext>
            </a:extLst>
          </p:cNvPr>
          <p:cNvSpPr>
            <a:spLocks noGrp="1"/>
          </p:cNvSpPr>
          <p:nvPr>
            <p:ph idx="1"/>
          </p:nvPr>
        </p:nvSpPr>
        <p:spPr>
          <a:xfrm>
            <a:off x="231078" y="1703101"/>
            <a:ext cx="11740260" cy="4386801"/>
          </a:xfrm>
        </p:spPr>
        <p:txBody>
          <a:bodyPr/>
          <a:lstStyle/>
          <a:p>
            <a:r>
              <a:rPr lang="en-US" dirty="0">
                <a:latin typeface="+mn-lt"/>
              </a:rPr>
              <a:t>Global, multicenter, open-label, randomized phase III study</a:t>
            </a:r>
            <a:br>
              <a:rPr lang="en-US" dirty="0">
                <a:latin typeface="+mn-lt"/>
              </a:rPr>
            </a:br>
            <a:br>
              <a:rPr lang="en-US" dirty="0">
                <a:latin typeface="+mn-lt"/>
              </a:rPr>
            </a:br>
            <a:br>
              <a:rPr lang="en-US" dirty="0">
                <a:latin typeface="+mn-lt"/>
              </a:rPr>
            </a:br>
            <a:br>
              <a:rPr lang="en-US" dirty="0">
                <a:latin typeface="+mn-lt"/>
              </a:rPr>
            </a:br>
            <a:br>
              <a:rPr lang="en-US" dirty="0">
                <a:latin typeface="+mn-lt"/>
              </a:rPr>
            </a:br>
            <a:br>
              <a:rPr lang="en-US" dirty="0">
                <a:latin typeface="+mn-lt"/>
              </a:rPr>
            </a:br>
            <a:br>
              <a:rPr lang="en-US" dirty="0">
                <a:latin typeface="+mn-lt"/>
              </a:rPr>
            </a:br>
            <a:br>
              <a:rPr lang="en-US" dirty="0">
                <a:latin typeface="+mn-lt"/>
              </a:rPr>
            </a:br>
            <a:br>
              <a:rPr lang="en-US" dirty="0">
                <a:latin typeface="+mn-lt"/>
              </a:rPr>
            </a:br>
            <a:endParaRPr lang="en-US" dirty="0">
              <a:latin typeface="+mn-lt"/>
            </a:endParaRPr>
          </a:p>
          <a:p>
            <a:r>
              <a:rPr lang="en-US" b="1" dirty="0">
                <a:latin typeface="+mn-lt"/>
              </a:rPr>
              <a:t>Primary endpoint: </a:t>
            </a:r>
            <a:r>
              <a:rPr lang="en-US" dirty="0">
                <a:latin typeface="+mn-lt"/>
              </a:rPr>
              <a:t>IDFS</a:t>
            </a:r>
          </a:p>
          <a:p>
            <a:r>
              <a:rPr lang="en-US" b="1" dirty="0">
                <a:latin typeface="+mn-lt"/>
              </a:rPr>
              <a:t>Secondary endpoints: </a:t>
            </a:r>
            <a:r>
              <a:rPr lang="en-US" dirty="0">
                <a:latin typeface="+mn-lt"/>
              </a:rPr>
              <a:t>DFS, OS, DRFI, BMFI, safety</a:t>
            </a:r>
          </a:p>
          <a:p>
            <a:pPr marL="0" indent="0">
              <a:buNone/>
            </a:pPr>
            <a:endParaRPr lang="en-US" dirty="0">
              <a:latin typeface="+mn-lt"/>
            </a:endParaRPr>
          </a:p>
        </p:txBody>
      </p:sp>
      <p:sp>
        <p:nvSpPr>
          <p:cNvPr id="2" name="Content Placeholder 1">
            <a:extLst>
              <a:ext uri="{FF2B5EF4-FFF2-40B4-BE49-F238E27FC236}">
                <a16:creationId xmlns:a16="http://schemas.microsoft.com/office/drawing/2014/main" id="{6ABECF32-5391-6494-0A84-14E8503494C2}"/>
              </a:ext>
            </a:extLst>
          </p:cNvPr>
          <p:cNvSpPr>
            <a:spLocks noGrp="1"/>
          </p:cNvSpPr>
          <p:nvPr>
            <p:ph sz="quarter" idx="10"/>
          </p:nvPr>
        </p:nvSpPr>
        <p:spPr/>
        <p:txBody>
          <a:bodyPr/>
          <a:lstStyle/>
          <a:p>
            <a:pPr algn="ctr"/>
            <a:r>
              <a:rPr lang="en-US" dirty="0">
                <a:latin typeface="+mn-lt"/>
              </a:rPr>
              <a:t>NCT04622319. Geyer. ESMO 2025. </a:t>
            </a:r>
            <a:r>
              <a:rPr lang="en-US" dirty="0" err="1">
                <a:latin typeface="+mn-lt"/>
              </a:rPr>
              <a:t>Abstr</a:t>
            </a:r>
            <a:r>
              <a:rPr lang="en-US" dirty="0">
                <a:latin typeface="+mn-lt"/>
              </a:rPr>
              <a:t> LBA1. Loibl. NEJM. 2026;394:845.</a:t>
            </a:r>
          </a:p>
        </p:txBody>
      </p:sp>
      <p:sp>
        <p:nvSpPr>
          <p:cNvPr id="6" name="Rectangle 49">
            <a:extLst>
              <a:ext uri="{FF2B5EF4-FFF2-40B4-BE49-F238E27FC236}">
                <a16:creationId xmlns:a16="http://schemas.microsoft.com/office/drawing/2014/main" id="{1B5C1C9D-4D39-1851-EAA3-ABB96564EC8A}"/>
              </a:ext>
            </a:extLst>
          </p:cNvPr>
          <p:cNvSpPr>
            <a:spLocks noChangeArrowheads="1"/>
          </p:cNvSpPr>
          <p:nvPr/>
        </p:nvSpPr>
        <p:spPr bwMode="auto">
          <a:xfrm>
            <a:off x="5367783" y="2681059"/>
            <a:ext cx="3799833" cy="891687"/>
          </a:xfrm>
          <a:prstGeom prst="rect">
            <a:avLst/>
          </a:prstGeom>
          <a:solidFill>
            <a:schemeClr val="accent1"/>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Trastuzumab Deruxtecan </a:t>
            </a:r>
            <a:br>
              <a:rPr kumimoji="0" lang="en-US" altLang="en-US" sz="1400" b="1" i="0" u="none" strike="noStrike" kern="1200" cap="none" spc="0" normalizeH="0" baseline="0" noProof="0" dirty="0">
                <a:ln>
                  <a:noFill/>
                </a:ln>
                <a:solidFill>
                  <a:schemeClr val="bg2"/>
                </a:solidFill>
                <a:effectLst/>
                <a:uLnTx/>
                <a:uFillTx/>
                <a:latin typeface="+mn-lt"/>
                <a:ea typeface="+mn-ea"/>
                <a:cs typeface="Arial" panose="020B0604020202020204" pitchFamily="34" charset="0"/>
              </a:rPr>
            </a:br>
            <a:r>
              <a:rPr kumimoji="0" lang="en-US" altLang="en-US" sz="14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5.4 mg/kg IV Q3W for 14 cycles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(n = 818)</a:t>
            </a:r>
          </a:p>
        </p:txBody>
      </p:sp>
      <p:sp>
        <p:nvSpPr>
          <p:cNvPr id="7" name="Rectangle 50">
            <a:extLst>
              <a:ext uri="{FF2B5EF4-FFF2-40B4-BE49-F238E27FC236}">
                <a16:creationId xmlns:a16="http://schemas.microsoft.com/office/drawing/2014/main" id="{DE87D13A-9A0A-B61A-91E0-3E91820ED3C9}"/>
              </a:ext>
            </a:extLst>
          </p:cNvPr>
          <p:cNvSpPr>
            <a:spLocks noChangeArrowheads="1"/>
          </p:cNvSpPr>
          <p:nvPr/>
        </p:nvSpPr>
        <p:spPr bwMode="auto">
          <a:xfrm>
            <a:off x="5365330" y="3747312"/>
            <a:ext cx="3799833" cy="837924"/>
          </a:xfrm>
          <a:prstGeom prst="rect">
            <a:avLst/>
          </a:prstGeom>
          <a:solidFill>
            <a:schemeClr val="tx1">
              <a:lumMod val="50000"/>
              <a:lumOff val="50000"/>
            </a:schemeClr>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algn="ctr">
              <a:lnSpc>
                <a:spcPct val="100000"/>
              </a:lnSpc>
              <a:spcBef>
                <a:spcPct val="0"/>
              </a:spcBef>
              <a:spcAft>
                <a:spcPct val="0"/>
              </a:spcAft>
              <a:buClrTx/>
              <a:buNone/>
            </a:pPr>
            <a:r>
              <a:rPr lang="en-US" altLang="en-US" sz="1400" b="1" dirty="0">
                <a:solidFill>
                  <a:srgbClr val="F9F3D9"/>
                </a:solidFill>
                <a:latin typeface="+mn-lt"/>
              </a:rPr>
              <a:t>Trastuzumab Emtansine</a:t>
            </a:r>
          </a:p>
          <a:p>
            <a:pPr algn="ctr">
              <a:lnSpc>
                <a:spcPct val="100000"/>
              </a:lnSpc>
              <a:spcBef>
                <a:spcPct val="0"/>
              </a:spcBef>
              <a:spcAft>
                <a:spcPct val="0"/>
              </a:spcAft>
              <a:buClrTx/>
              <a:buNone/>
            </a:pPr>
            <a:r>
              <a:rPr lang="en-US" altLang="en-US" sz="1400" dirty="0">
                <a:solidFill>
                  <a:srgbClr val="F9F3D9"/>
                </a:solidFill>
                <a:latin typeface="+mn-lt"/>
              </a:rPr>
              <a:t>3.6 mg/kg IV Q3W for 14 cycles</a:t>
            </a:r>
          </a:p>
          <a:p>
            <a:pPr algn="ctr">
              <a:lnSpc>
                <a:spcPct val="100000"/>
              </a:lnSpc>
              <a:spcBef>
                <a:spcPct val="0"/>
              </a:spcBef>
              <a:spcAft>
                <a:spcPct val="0"/>
              </a:spcAft>
              <a:buClrTx/>
              <a:buNone/>
            </a:pPr>
            <a:r>
              <a:rPr lang="en-US" altLang="en-US" sz="1400" dirty="0">
                <a:solidFill>
                  <a:srgbClr val="F9F3D9"/>
                </a:solidFill>
                <a:latin typeface="+mn-lt"/>
              </a:rPr>
              <a:t>(n = 817)</a:t>
            </a:r>
          </a:p>
        </p:txBody>
      </p:sp>
      <p:sp>
        <p:nvSpPr>
          <p:cNvPr id="8" name="Text Box 45">
            <a:extLst>
              <a:ext uri="{FF2B5EF4-FFF2-40B4-BE49-F238E27FC236}">
                <a16:creationId xmlns:a16="http://schemas.microsoft.com/office/drawing/2014/main" id="{E6B8FFC3-9BD4-6E17-6E0F-BD9E1AA8217C}"/>
              </a:ext>
            </a:extLst>
          </p:cNvPr>
          <p:cNvSpPr txBox="1">
            <a:spLocks noChangeArrowheads="1"/>
          </p:cNvSpPr>
          <p:nvPr/>
        </p:nvSpPr>
        <p:spPr bwMode="auto">
          <a:xfrm>
            <a:off x="214397" y="2623927"/>
            <a:ext cx="4510158"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Adults with residual invasive disease in breast and/or axillary LNs after neoadjuvant CT with HER2-directed therapy; considered high-risk based on presentation prior to NAT with inoperable EBC </a:t>
            </a:r>
            <a:br>
              <a:rPr kumimoji="0" lang="en-GB"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br>
            <a:r>
              <a:rPr kumimoji="0" lang="en-GB"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(cT4, N0-3, M0 or cT1-3, N2-3, M0) </a:t>
            </a:r>
            <a:r>
              <a:rPr kumimoji="0" lang="en-GB" altLang="en-US" sz="1400" b="0" i="1" u="none" strike="noStrike" kern="1200" cap="none" spc="0" normalizeH="0" baseline="0" noProof="0" dirty="0">
                <a:ln>
                  <a:noFill/>
                </a:ln>
                <a:solidFill>
                  <a:srgbClr val="000000"/>
                </a:solidFill>
                <a:effectLst/>
                <a:uLnTx/>
                <a:uFillTx/>
                <a:latin typeface="+mn-lt"/>
                <a:ea typeface="+mn-ea"/>
                <a:cs typeface="Arial" panose="020B0604020202020204" pitchFamily="34" charset="0"/>
              </a:rPr>
              <a:t>or</a:t>
            </a:r>
            <a:r>
              <a:rPr kumimoji="0" lang="en-GB"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 operable EBC (cT1-3, N0-1, M0) with axillary node-positive disease (ypN1-3) after NAT; HER2+ (IHC 3+ or ISH+) EBC; ECOG PS 0-1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(N = 1635)</a:t>
            </a:r>
            <a:endParaRPr kumimoji="0" lang="en-US" altLang="en-US" sz="14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sp>
        <p:nvSpPr>
          <p:cNvPr id="9" name="Rectangle 8">
            <a:extLst>
              <a:ext uri="{FF2B5EF4-FFF2-40B4-BE49-F238E27FC236}">
                <a16:creationId xmlns:a16="http://schemas.microsoft.com/office/drawing/2014/main" id="{4186E4AA-9602-FF1E-3671-7BFAD04CB31C}"/>
              </a:ext>
            </a:extLst>
          </p:cNvPr>
          <p:cNvSpPr/>
          <p:nvPr/>
        </p:nvSpPr>
        <p:spPr>
          <a:xfrm>
            <a:off x="2770910" y="1995482"/>
            <a:ext cx="4873431" cy="646331"/>
          </a:xfrm>
          <a:prstGeom prst="rect">
            <a:avLst/>
          </a:prstGeom>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200" b="0" i="1" u="none" strike="noStrike" kern="1200" cap="none" spc="0" normalizeH="0" baseline="0" noProof="0" dirty="0">
                <a:ln>
                  <a:noFill/>
                </a:ln>
                <a:solidFill>
                  <a:srgbClr val="000000"/>
                </a:solidFill>
                <a:effectLst/>
                <a:uLnTx/>
                <a:uFillTx/>
                <a:ea typeface="+mn-ea"/>
                <a:cs typeface="Arial" panose="020B0604020202020204" pitchFamily="34" charset="0"/>
              </a:rPr>
              <a:t>Stratified by extent of disease at presentation (inoperable vs operable), HER2-targeted NAT (single vs dual), HR status (pos vs neg), post-NAT pathologic nodal status (pos vs neg)</a:t>
            </a:r>
          </a:p>
        </p:txBody>
      </p:sp>
      <p:cxnSp>
        <p:nvCxnSpPr>
          <p:cNvPr id="10" name="Straight Arrow Connector 9">
            <a:extLst>
              <a:ext uri="{FF2B5EF4-FFF2-40B4-BE49-F238E27FC236}">
                <a16:creationId xmlns:a16="http://schemas.microsoft.com/office/drawing/2014/main" id="{BE9C8F1A-57BC-0721-92BC-9BEF0DF07CE5}"/>
              </a:ext>
            </a:extLst>
          </p:cNvPr>
          <p:cNvCxnSpPr>
            <a:cxnSpLocks/>
          </p:cNvCxnSpPr>
          <p:nvPr/>
        </p:nvCxnSpPr>
        <p:spPr bwMode="auto">
          <a:xfrm>
            <a:off x="4784104" y="2681059"/>
            <a:ext cx="0" cy="606798"/>
          </a:xfrm>
          <a:prstGeom prst="straightConnector1">
            <a:avLst/>
          </a:prstGeom>
          <a:noFill/>
          <a:ln w="28575" cap="flat" cmpd="sng" algn="ctr">
            <a:solidFill>
              <a:schemeClr val="bg1"/>
            </a:solidFill>
            <a:prstDash val="dash"/>
            <a:round/>
            <a:headEnd type="none" w="med" len="med"/>
            <a:tailEnd type="triangle"/>
          </a:ln>
          <a:effectLst/>
        </p:spPr>
      </p:cxnSp>
      <p:sp>
        <p:nvSpPr>
          <p:cNvPr id="11" name="Content Placeholder 2">
            <a:extLst>
              <a:ext uri="{FF2B5EF4-FFF2-40B4-BE49-F238E27FC236}">
                <a16:creationId xmlns:a16="http://schemas.microsoft.com/office/drawing/2014/main" id="{6921A4EE-C5EE-D801-09EC-8954CD0EA671}"/>
              </a:ext>
            </a:extLst>
          </p:cNvPr>
          <p:cNvSpPr txBox="1">
            <a:spLocks/>
          </p:cNvSpPr>
          <p:nvPr/>
        </p:nvSpPr>
        <p:spPr bwMode="auto">
          <a:xfrm>
            <a:off x="5302500" y="4628600"/>
            <a:ext cx="6685519" cy="50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marR="0" lvl="0" indent="0" algn="l" defTabSz="914400" rtl="0" eaLnBrk="1" fontAlgn="base" latinLnBrk="0" hangingPunct="1">
              <a:lnSpc>
                <a:spcPct val="100000"/>
              </a:lnSpc>
              <a:spcBef>
                <a:spcPts val="0"/>
              </a:spcBef>
              <a:spcAft>
                <a:spcPts val="500"/>
              </a:spcAft>
              <a:buClr>
                <a:srgbClr val="000000"/>
              </a:buClr>
              <a:buSzTx/>
              <a:buFont typeface="Wingdings" panose="05000000000000000000" pitchFamily="2" charset="2"/>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Concomitant adjuvant ET allowed. RT could be initiated concurrent with study therapy or completed prior to initiation of study therapy per investigator.</a:t>
            </a:r>
            <a:endParaRPr kumimoji="0" lang="en-US" sz="1200" b="0" i="0" u="none" strike="noStrike" kern="0" cap="none" spc="0" normalizeH="0" baseline="30000" noProof="0" dirty="0">
              <a:ln>
                <a:noFill/>
              </a:ln>
              <a:solidFill>
                <a:srgbClr val="000000"/>
              </a:solidFill>
              <a:effectLst/>
              <a:uLnTx/>
              <a:uFillTx/>
              <a:latin typeface="+mn-lt"/>
              <a:ea typeface="+mn-ea"/>
              <a:cs typeface="+mn-cs"/>
            </a:endParaRPr>
          </a:p>
        </p:txBody>
      </p:sp>
      <p:sp>
        <p:nvSpPr>
          <p:cNvPr id="13" name="Line 53">
            <a:extLst>
              <a:ext uri="{FF2B5EF4-FFF2-40B4-BE49-F238E27FC236}">
                <a16:creationId xmlns:a16="http://schemas.microsoft.com/office/drawing/2014/main" id="{1B7DEC66-0E26-4A28-164B-C847F8C6A81B}"/>
              </a:ext>
            </a:extLst>
          </p:cNvPr>
          <p:cNvSpPr>
            <a:spLocks noChangeShapeType="1"/>
          </p:cNvSpPr>
          <p:nvPr/>
        </p:nvSpPr>
        <p:spPr bwMode="auto">
          <a:xfrm>
            <a:off x="4724555" y="3933904"/>
            <a:ext cx="483071" cy="286563"/>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14" name="Line 54">
            <a:extLst>
              <a:ext uri="{FF2B5EF4-FFF2-40B4-BE49-F238E27FC236}">
                <a16:creationId xmlns:a16="http://schemas.microsoft.com/office/drawing/2014/main" id="{DF1A4987-7C53-EF4C-813C-928F3B773105}"/>
              </a:ext>
            </a:extLst>
          </p:cNvPr>
          <p:cNvSpPr>
            <a:spLocks noChangeShapeType="1"/>
          </p:cNvSpPr>
          <p:nvPr/>
        </p:nvSpPr>
        <p:spPr bwMode="auto">
          <a:xfrm flipV="1">
            <a:off x="4704854" y="3114635"/>
            <a:ext cx="502765" cy="385693"/>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cxnSp>
        <p:nvCxnSpPr>
          <p:cNvPr id="15" name="Straight Arrow Connector 14">
            <a:extLst>
              <a:ext uri="{FF2B5EF4-FFF2-40B4-BE49-F238E27FC236}">
                <a16:creationId xmlns:a16="http://schemas.microsoft.com/office/drawing/2014/main" id="{AA52959D-E8C6-9D5B-62F1-D1B0E851E662}"/>
              </a:ext>
            </a:extLst>
          </p:cNvPr>
          <p:cNvCxnSpPr/>
          <p:nvPr/>
        </p:nvCxnSpPr>
        <p:spPr bwMode="auto">
          <a:xfrm>
            <a:off x="9273309" y="3643162"/>
            <a:ext cx="406400" cy="0"/>
          </a:xfrm>
          <a:prstGeom prst="straightConnector1">
            <a:avLst/>
          </a:prstGeom>
          <a:noFill/>
          <a:ln w="28575" cap="flat" cmpd="sng" algn="ctr">
            <a:solidFill>
              <a:schemeClr val="tx1"/>
            </a:solidFill>
            <a:prstDash val="solid"/>
            <a:round/>
            <a:headEnd type="none" w="med" len="med"/>
            <a:tailEnd type="triangle"/>
          </a:ln>
          <a:effectLst/>
        </p:spPr>
      </p:cxnSp>
      <p:sp>
        <p:nvSpPr>
          <p:cNvPr id="16" name="TextBox 15">
            <a:extLst>
              <a:ext uri="{FF2B5EF4-FFF2-40B4-BE49-F238E27FC236}">
                <a16:creationId xmlns:a16="http://schemas.microsoft.com/office/drawing/2014/main" id="{03D4D504-EB60-D89E-F8B1-7F943A6A00D6}"/>
              </a:ext>
            </a:extLst>
          </p:cNvPr>
          <p:cNvSpPr txBox="1"/>
          <p:nvPr/>
        </p:nvSpPr>
        <p:spPr bwMode="auto">
          <a:xfrm>
            <a:off x="9590091" y="3381552"/>
            <a:ext cx="18195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400" b="0" i="1" u="none" strike="noStrike" kern="1200" cap="none" spc="0" normalizeH="0" baseline="0" noProof="0" dirty="0">
                <a:ln>
                  <a:noFill/>
                </a:ln>
                <a:solidFill>
                  <a:srgbClr val="000000"/>
                </a:solidFill>
                <a:effectLst/>
                <a:uLnTx/>
                <a:uFillTx/>
                <a:ea typeface="+mn-ea"/>
                <a:cs typeface="Arial" panose="020B0604020202020204" pitchFamily="34" charset="0"/>
              </a:rPr>
              <a:t>40-day safety follow-up</a:t>
            </a:r>
          </a:p>
        </p:txBody>
      </p:sp>
    </p:spTree>
    <p:extLst>
      <p:ext uri="{BB962C8B-B14F-4D97-AF65-F5344CB8AC3E}">
        <p14:creationId xmlns:p14="http://schemas.microsoft.com/office/powerpoint/2010/main" val="2227310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1A9C4-F663-409A-A91D-21A26EB8D289}"/>
            </a:ext>
          </a:extLst>
        </p:cNvPr>
        <p:cNvGrpSpPr/>
        <p:nvPr/>
      </p:nvGrpSpPr>
      <p:grpSpPr>
        <a:xfrm>
          <a:off x="0" y="0"/>
          <a:ext cx="0" cy="0"/>
          <a:chOff x="0" y="0"/>
          <a:chExt cx="0" cy="0"/>
        </a:xfrm>
      </p:grpSpPr>
      <p:sp>
        <p:nvSpPr>
          <p:cNvPr id="10243" name="Rectangle 4">
            <a:extLst>
              <a:ext uri="{FF2B5EF4-FFF2-40B4-BE49-F238E27FC236}">
                <a16:creationId xmlns:a16="http://schemas.microsoft.com/office/drawing/2014/main" id="{4314FFF6-5489-3223-6121-6449DD07901F}"/>
              </a:ext>
            </a:extLst>
          </p:cNvPr>
          <p:cNvSpPr>
            <a:spLocks noGrp="1" noChangeArrowheads="1"/>
          </p:cNvSpPr>
          <p:nvPr>
            <p:ph type="title"/>
          </p:nvPr>
        </p:nvSpPr>
        <p:spPr/>
        <p:txBody>
          <a:bodyPr/>
          <a:lstStyle/>
          <a:p>
            <a:r>
              <a:rPr lang="en-US" altLang="en-US" dirty="0"/>
              <a:t>DESTINY-Breast05: Efficacy Summary</a:t>
            </a:r>
          </a:p>
        </p:txBody>
      </p:sp>
      <p:sp>
        <p:nvSpPr>
          <p:cNvPr id="2" name="Content Placeholder 1">
            <a:extLst>
              <a:ext uri="{FF2B5EF4-FFF2-40B4-BE49-F238E27FC236}">
                <a16:creationId xmlns:a16="http://schemas.microsoft.com/office/drawing/2014/main" id="{13055F2F-0B3E-8C79-B047-86F8E02DC1B9}"/>
              </a:ext>
            </a:extLst>
          </p:cNvPr>
          <p:cNvSpPr>
            <a:spLocks noGrp="1"/>
          </p:cNvSpPr>
          <p:nvPr>
            <p:ph idx="1"/>
          </p:nvPr>
        </p:nvSpPr>
        <p:spPr>
          <a:xfrm>
            <a:off x="231078" y="5118848"/>
            <a:ext cx="5864922" cy="660653"/>
          </a:xfrm>
        </p:spPr>
        <p:txBody>
          <a:bodyPr/>
          <a:lstStyle/>
          <a:p>
            <a:r>
              <a:rPr lang="en-US" sz="2000" kern="0" dirty="0">
                <a:solidFill>
                  <a:srgbClr val="000000"/>
                </a:solidFill>
                <a:latin typeface="+mn-lt"/>
              </a:rPr>
              <a:t>&gt;72% of patients in each arm completed the planned 14 cycles of therapy</a:t>
            </a:r>
          </a:p>
          <a:p>
            <a:pPr marL="0" indent="0">
              <a:buNone/>
            </a:pPr>
            <a:endParaRPr lang="en-US" sz="2000" dirty="0">
              <a:latin typeface="+mn-lt"/>
            </a:endParaRPr>
          </a:p>
        </p:txBody>
      </p:sp>
      <p:sp>
        <p:nvSpPr>
          <p:cNvPr id="5" name="Content Placeholder 4">
            <a:extLst>
              <a:ext uri="{FF2B5EF4-FFF2-40B4-BE49-F238E27FC236}">
                <a16:creationId xmlns:a16="http://schemas.microsoft.com/office/drawing/2014/main" id="{7553372A-3EFD-6FB3-9EE7-3333B38F7D98}"/>
              </a:ext>
            </a:extLst>
          </p:cNvPr>
          <p:cNvSpPr>
            <a:spLocks noGrp="1"/>
          </p:cNvSpPr>
          <p:nvPr>
            <p:ph sz="quarter" idx="10"/>
          </p:nvPr>
        </p:nvSpPr>
        <p:spPr/>
        <p:txBody>
          <a:bodyPr/>
          <a:lstStyle/>
          <a:p>
            <a:pPr algn="ctr"/>
            <a:r>
              <a:rPr lang="es-ES" dirty="0" err="1"/>
              <a:t>Geyer</a:t>
            </a:r>
            <a:r>
              <a:rPr lang="es-ES" dirty="0"/>
              <a:t>. ESMO 2025. </a:t>
            </a:r>
            <a:r>
              <a:rPr lang="es-ES" dirty="0" err="1"/>
              <a:t>Abstr</a:t>
            </a:r>
            <a:r>
              <a:rPr lang="es-ES" dirty="0"/>
              <a:t> LBA1. </a:t>
            </a:r>
            <a:r>
              <a:rPr lang="es-ES" dirty="0" err="1"/>
              <a:t>Loibl</a:t>
            </a:r>
            <a:r>
              <a:rPr lang="es-ES" dirty="0"/>
              <a:t>. NEJM. 2026;394:845</a:t>
            </a:r>
          </a:p>
        </p:txBody>
      </p:sp>
      <p:sp>
        <p:nvSpPr>
          <p:cNvPr id="9" name="TextBox 8">
            <a:extLst>
              <a:ext uri="{FF2B5EF4-FFF2-40B4-BE49-F238E27FC236}">
                <a16:creationId xmlns:a16="http://schemas.microsoft.com/office/drawing/2014/main" id="{17EAD7E8-40AE-4999-8ACC-AFC8C16565F1}"/>
              </a:ext>
            </a:extLst>
          </p:cNvPr>
          <p:cNvSpPr txBox="1"/>
          <p:nvPr/>
        </p:nvSpPr>
        <p:spPr bwMode="auto">
          <a:xfrm>
            <a:off x="438309" y="5866454"/>
            <a:ext cx="669977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eaLnBrk="0" fontAlgn="base" hangingPunct="0">
              <a:spcAft>
                <a:spcPct val="0"/>
              </a:spcAft>
            </a:pPr>
            <a:r>
              <a:rPr lang="en-US" sz="1400" dirty="0">
                <a:solidFill>
                  <a:srgbClr val="000000"/>
                </a:solidFill>
                <a:cs typeface="Arial" panose="020B0604020202020204" pitchFamily="34" charset="0"/>
              </a:rPr>
              <a:t>Median study duration: T-DXd, 29.9 mo; T-DM1, 29.7 mo.</a:t>
            </a:r>
          </a:p>
        </p:txBody>
      </p:sp>
      <p:graphicFrame>
        <p:nvGraphicFramePr>
          <p:cNvPr id="10" name="Group 3">
            <a:extLst>
              <a:ext uri="{FF2B5EF4-FFF2-40B4-BE49-F238E27FC236}">
                <a16:creationId xmlns:a16="http://schemas.microsoft.com/office/drawing/2014/main" id="{F94F8D49-36E1-F798-AF56-26C8D8CD44E7}"/>
              </a:ext>
            </a:extLst>
          </p:cNvPr>
          <p:cNvGraphicFramePr>
            <a:graphicFrameLocks/>
          </p:cNvGraphicFramePr>
          <p:nvPr>
            <p:extLst>
              <p:ext uri="{D42A27DB-BD31-4B8C-83A1-F6EECF244321}">
                <p14:modId xmlns:p14="http://schemas.microsoft.com/office/powerpoint/2010/main" val="1242603512"/>
              </p:ext>
            </p:extLst>
          </p:nvPr>
        </p:nvGraphicFramePr>
        <p:xfrm>
          <a:off x="231078" y="1333500"/>
          <a:ext cx="5678095" cy="3578889"/>
        </p:xfrm>
        <a:graphic>
          <a:graphicData uri="http://schemas.openxmlformats.org/drawingml/2006/table">
            <a:tbl>
              <a:tblPr/>
              <a:tblGrid>
                <a:gridCol w="1485696">
                  <a:extLst>
                    <a:ext uri="{9D8B030D-6E8A-4147-A177-3AD203B41FA5}">
                      <a16:colId xmlns:a16="http://schemas.microsoft.com/office/drawing/2014/main" val="20000"/>
                    </a:ext>
                  </a:extLst>
                </a:gridCol>
                <a:gridCol w="1137472">
                  <a:extLst>
                    <a:ext uri="{9D8B030D-6E8A-4147-A177-3AD203B41FA5}">
                      <a16:colId xmlns:a16="http://schemas.microsoft.com/office/drawing/2014/main" val="1584285277"/>
                    </a:ext>
                  </a:extLst>
                </a:gridCol>
                <a:gridCol w="1015601">
                  <a:extLst>
                    <a:ext uri="{9D8B030D-6E8A-4147-A177-3AD203B41FA5}">
                      <a16:colId xmlns:a16="http://schemas.microsoft.com/office/drawing/2014/main" val="293477700"/>
                    </a:ext>
                  </a:extLst>
                </a:gridCol>
                <a:gridCol w="1194346">
                  <a:extLst>
                    <a:ext uri="{9D8B030D-6E8A-4147-A177-3AD203B41FA5}">
                      <a16:colId xmlns:a16="http://schemas.microsoft.com/office/drawing/2014/main" val="3559940030"/>
                    </a:ext>
                  </a:extLst>
                </a:gridCol>
                <a:gridCol w="844980">
                  <a:extLst>
                    <a:ext uri="{9D8B030D-6E8A-4147-A177-3AD203B41FA5}">
                      <a16:colId xmlns:a16="http://schemas.microsoft.com/office/drawing/2014/main" val="1078365149"/>
                    </a:ext>
                  </a:extLst>
                </a:gridCol>
              </a:tblGrid>
              <a:tr h="55672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GB" sz="1400" b="1" i="0" u="none" strike="noStrike" cap="none" normalizeH="0" baseline="0" dirty="0">
                          <a:ln>
                            <a:noFill/>
                          </a:ln>
                          <a:solidFill>
                            <a:schemeClr val="bg2"/>
                          </a:solidFill>
                          <a:effectLst/>
                          <a:latin typeface="+mn-lt"/>
                        </a:rPr>
                        <a:t>Parameter, %</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90000"/>
                        </a:lnSpc>
                        <a:spcBef>
                          <a:spcPts val="0"/>
                        </a:spcBef>
                        <a:spcAft>
                          <a:spcPts val="0"/>
                        </a:spcAft>
                      </a:pPr>
                      <a:r>
                        <a:rPr kumimoji="0" lang="en-US" sz="1400" b="1" i="0" u="none" strike="noStrike" kern="1200" cap="none" normalizeH="0" baseline="0" dirty="0">
                          <a:ln>
                            <a:noFill/>
                          </a:ln>
                          <a:solidFill>
                            <a:schemeClr val="bg2"/>
                          </a:solidFill>
                          <a:effectLst/>
                          <a:latin typeface="+mn-lt"/>
                          <a:ea typeface="+mn-ea"/>
                          <a:cs typeface="+mn-cs"/>
                        </a:rPr>
                        <a:t>T-DXd </a:t>
                      </a:r>
                      <a:br>
                        <a:rPr kumimoji="0" lang="en-US" sz="1400" b="1" i="0" u="none" strike="noStrike" kern="1200" cap="none" normalizeH="0" baseline="0" dirty="0">
                          <a:ln>
                            <a:noFill/>
                          </a:ln>
                          <a:solidFill>
                            <a:schemeClr val="bg2"/>
                          </a:solidFill>
                          <a:effectLst/>
                          <a:latin typeface="+mn-lt"/>
                          <a:ea typeface="+mn-ea"/>
                          <a:cs typeface="+mn-cs"/>
                        </a:rPr>
                      </a:br>
                      <a:r>
                        <a:rPr kumimoji="0" lang="en-US" sz="1400" b="1" i="0" u="none" strike="noStrike" kern="1200" cap="none" normalizeH="0" baseline="0" dirty="0">
                          <a:ln>
                            <a:noFill/>
                          </a:ln>
                          <a:solidFill>
                            <a:schemeClr val="bg2"/>
                          </a:solidFill>
                          <a:effectLst/>
                          <a:latin typeface="+mn-lt"/>
                          <a:ea typeface="+mn-ea"/>
                          <a:cs typeface="+mn-cs"/>
                        </a:rPr>
                        <a:t>(n = 818)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90000"/>
                        </a:lnSpc>
                        <a:spcBef>
                          <a:spcPts val="0"/>
                        </a:spcBef>
                        <a:spcAft>
                          <a:spcPts val="0"/>
                        </a:spcAft>
                      </a:pPr>
                      <a:r>
                        <a:rPr kumimoji="0" lang="en-US" sz="1400" b="1" i="0" u="none" strike="noStrike" kern="1200" cap="none" normalizeH="0" baseline="0" dirty="0">
                          <a:ln>
                            <a:noFill/>
                          </a:ln>
                          <a:solidFill>
                            <a:schemeClr val="bg2"/>
                          </a:solidFill>
                          <a:effectLst/>
                          <a:latin typeface="+mn-lt"/>
                          <a:ea typeface="+mn-ea"/>
                          <a:cs typeface="+mn-cs"/>
                        </a:rPr>
                        <a:t>T-DM1</a:t>
                      </a:r>
                      <a:br>
                        <a:rPr kumimoji="0" lang="en-US" sz="1400" b="1" i="0" u="none" strike="noStrike" kern="1200" cap="none" normalizeH="0" baseline="0" dirty="0">
                          <a:ln>
                            <a:noFill/>
                          </a:ln>
                          <a:solidFill>
                            <a:schemeClr val="bg2"/>
                          </a:solidFill>
                          <a:effectLst/>
                          <a:latin typeface="+mn-lt"/>
                          <a:ea typeface="+mn-ea"/>
                          <a:cs typeface="+mn-cs"/>
                        </a:rPr>
                      </a:br>
                      <a:r>
                        <a:rPr kumimoji="0" lang="en-US" sz="1400" b="1" i="0" u="none" strike="noStrike" kern="1200" cap="none" normalizeH="0" baseline="0" dirty="0">
                          <a:ln>
                            <a:noFill/>
                          </a:ln>
                          <a:solidFill>
                            <a:schemeClr val="bg2"/>
                          </a:solidFill>
                          <a:effectLst/>
                          <a:latin typeface="+mn-lt"/>
                          <a:ea typeface="+mn-ea"/>
                          <a:cs typeface="+mn-cs"/>
                        </a:rPr>
                        <a:t>(n = 817)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90000"/>
                        </a:lnSpc>
                        <a:spcBef>
                          <a:spcPts val="0"/>
                        </a:spcBef>
                        <a:spcAft>
                          <a:spcPts val="0"/>
                        </a:spcAft>
                      </a:pPr>
                      <a:r>
                        <a:rPr kumimoji="0" lang="en-US" sz="1400" b="1" i="0" u="none" strike="noStrike" kern="1200" cap="none" normalizeH="0" baseline="0" dirty="0">
                          <a:ln>
                            <a:noFill/>
                          </a:ln>
                          <a:solidFill>
                            <a:schemeClr val="bg2"/>
                          </a:solidFill>
                          <a:effectLst/>
                          <a:latin typeface="+mn-lt"/>
                          <a:ea typeface="+mn-ea"/>
                          <a:cs typeface="+mn-cs"/>
                        </a:rPr>
                        <a:t>HR</a:t>
                      </a:r>
                    </a:p>
                    <a:p>
                      <a:pPr marL="0" marR="0" algn="ctr">
                        <a:lnSpc>
                          <a:spcPct val="90000"/>
                        </a:lnSpc>
                        <a:spcBef>
                          <a:spcPts val="0"/>
                        </a:spcBef>
                        <a:spcAft>
                          <a:spcPts val="0"/>
                        </a:spcAft>
                      </a:pPr>
                      <a:r>
                        <a:rPr kumimoji="0" lang="en-US" sz="1400" b="1" i="0" u="none" strike="noStrike" kern="1200" cap="none" normalizeH="0" baseline="0" dirty="0">
                          <a:ln>
                            <a:noFill/>
                          </a:ln>
                          <a:solidFill>
                            <a:schemeClr val="bg2"/>
                          </a:solidFill>
                          <a:effectLst/>
                          <a:latin typeface="+mn-lt"/>
                          <a:ea typeface="+mn-ea"/>
                          <a:cs typeface="+mn-cs"/>
                        </a:rPr>
                        <a:t>(95% CI)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90000"/>
                        </a:lnSpc>
                        <a:spcBef>
                          <a:spcPts val="0"/>
                        </a:spcBef>
                        <a:spcAft>
                          <a:spcPts val="0"/>
                        </a:spcAft>
                      </a:pPr>
                      <a:r>
                        <a:rPr kumimoji="0" lang="en-US" sz="1400" b="1" i="1" u="none" strike="noStrike" kern="1200" cap="none" normalizeH="0" baseline="0" dirty="0">
                          <a:ln>
                            <a:noFill/>
                          </a:ln>
                          <a:solidFill>
                            <a:schemeClr val="bg2"/>
                          </a:solidFill>
                          <a:effectLst/>
                          <a:latin typeface="+mn-lt"/>
                          <a:ea typeface="+mn-ea"/>
                          <a:cs typeface="+mn-cs"/>
                        </a:rPr>
                        <a:t>P </a:t>
                      </a:r>
                      <a:r>
                        <a:rPr kumimoji="0" lang="en-US" sz="1400" b="1" i="0" u="none" strike="noStrike" kern="1200" cap="none" normalizeH="0" baseline="0" dirty="0">
                          <a:ln>
                            <a:noFill/>
                          </a:ln>
                          <a:solidFill>
                            <a:schemeClr val="bg2"/>
                          </a:solidFill>
                          <a:effectLst/>
                          <a:latin typeface="+mn-lt"/>
                          <a:ea typeface="+mn-ea"/>
                          <a:cs typeface="+mn-cs"/>
                        </a:rPr>
                        <a:t>Value</a:t>
                      </a:r>
                      <a:endParaRPr kumimoji="0" lang="en-US" sz="1400" b="1" i="1" u="none" strike="noStrike" kern="1200" cap="none" normalizeH="0" baseline="0" dirty="0">
                        <a:ln>
                          <a:noFill/>
                        </a:ln>
                        <a:solidFill>
                          <a:schemeClr val="bg2"/>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extLst>
                  <a:ext uri="{0D108BD9-81ED-4DB2-BD59-A6C34878D82A}">
                    <a16:rowId xmlns:a16="http://schemas.microsoft.com/office/drawing/2014/main" val="10001"/>
                  </a:ext>
                </a:extLst>
              </a:tr>
              <a:tr h="6044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287" marR="0" lvl="0" indent="0" algn="l" defTabSz="914400" rtl="0" eaLnBrk="1" fontAlgn="base" latinLnBrk="0" hangingPunct="1">
                        <a:lnSpc>
                          <a:spcPct val="100000"/>
                        </a:lnSpc>
                        <a:spcBef>
                          <a:spcPct val="0"/>
                        </a:spcBef>
                        <a:spcAft>
                          <a:spcPct val="0"/>
                        </a:spcAft>
                        <a:buClr>
                          <a:srgbClr val="000000"/>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3-yr IDFS</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92.4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83.7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0.47</a:t>
                      </a:r>
                    </a:p>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(0.34-0.66)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&lt;.001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784730404"/>
                  </a:ext>
                </a:extLst>
              </a:tr>
              <a:tr h="6044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287" marR="0" lvl="0" indent="0" algn="l" defTabSz="914400" rtl="0" eaLnBrk="1" fontAlgn="base" latinLnBrk="0" hangingPunct="1">
                        <a:lnSpc>
                          <a:spcPct val="100000"/>
                        </a:lnSpc>
                        <a:spcBef>
                          <a:spcPct val="0"/>
                        </a:spcBef>
                        <a:spcAft>
                          <a:spcPct val="0"/>
                        </a:spcAft>
                        <a:buClr>
                          <a:srgbClr val="000000"/>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3-yr DFS</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92.3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83.5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0.47</a:t>
                      </a:r>
                    </a:p>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(0.34-0.66)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&lt;.001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149244798"/>
                  </a:ext>
                </a:extLst>
              </a:tr>
              <a:tr h="6044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23825" marR="0" lvl="0" indent="-109538"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3-yr DRFI</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93.9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86.1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0.49</a:t>
                      </a:r>
                    </a:p>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(0.34-0.71)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89082492"/>
                  </a:ext>
                </a:extLst>
              </a:tr>
              <a:tr h="6044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400" b="0" i="0" u="none" strike="noStrike" cap="none" normalizeH="0" baseline="0" dirty="0">
                          <a:ln>
                            <a:noFill/>
                          </a:ln>
                          <a:solidFill>
                            <a:schemeClr val="bg2">
                              <a:lumMod val="10000"/>
                            </a:schemeClr>
                          </a:solidFill>
                          <a:effectLst/>
                          <a:latin typeface="+mn-lt"/>
                        </a:rPr>
                        <a:t>3-yr BMFI</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97.6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95.8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0.64</a:t>
                      </a:r>
                    </a:p>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(0.35-1.17)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6044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23825" marR="0" lvl="0" indent="-109538"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3-yr OS</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97.4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95.7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0.61</a:t>
                      </a:r>
                    </a:p>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(0.34-1.10)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3570567003"/>
                  </a:ext>
                </a:extLst>
              </a:tr>
            </a:tbl>
          </a:graphicData>
        </a:graphic>
      </p:graphicFrame>
      <p:graphicFrame>
        <p:nvGraphicFramePr>
          <p:cNvPr id="11" name="Group 3">
            <a:extLst>
              <a:ext uri="{FF2B5EF4-FFF2-40B4-BE49-F238E27FC236}">
                <a16:creationId xmlns:a16="http://schemas.microsoft.com/office/drawing/2014/main" id="{A25A951E-FBBF-D4A1-A461-E23B8ABC2E5E}"/>
              </a:ext>
            </a:extLst>
          </p:cNvPr>
          <p:cNvGraphicFramePr>
            <a:graphicFrameLocks/>
          </p:cNvGraphicFramePr>
          <p:nvPr>
            <p:extLst>
              <p:ext uri="{D42A27DB-BD31-4B8C-83A1-F6EECF244321}">
                <p14:modId xmlns:p14="http://schemas.microsoft.com/office/powerpoint/2010/main" val="2132298108"/>
              </p:ext>
            </p:extLst>
          </p:nvPr>
        </p:nvGraphicFramePr>
        <p:xfrm>
          <a:off x="6293242" y="1333501"/>
          <a:ext cx="5678095" cy="3578889"/>
        </p:xfrm>
        <a:graphic>
          <a:graphicData uri="http://schemas.openxmlformats.org/drawingml/2006/table">
            <a:tbl>
              <a:tblPr/>
              <a:tblGrid>
                <a:gridCol w="3182687">
                  <a:extLst>
                    <a:ext uri="{9D8B030D-6E8A-4147-A177-3AD203B41FA5}">
                      <a16:colId xmlns:a16="http://schemas.microsoft.com/office/drawing/2014/main" val="20000"/>
                    </a:ext>
                  </a:extLst>
                </a:gridCol>
                <a:gridCol w="1208071">
                  <a:extLst>
                    <a:ext uri="{9D8B030D-6E8A-4147-A177-3AD203B41FA5}">
                      <a16:colId xmlns:a16="http://schemas.microsoft.com/office/drawing/2014/main" val="1584285277"/>
                    </a:ext>
                  </a:extLst>
                </a:gridCol>
                <a:gridCol w="1287337">
                  <a:extLst>
                    <a:ext uri="{9D8B030D-6E8A-4147-A177-3AD203B41FA5}">
                      <a16:colId xmlns:a16="http://schemas.microsoft.com/office/drawing/2014/main" val="293477700"/>
                    </a:ext>
                  </a:extLst>
                </a:gridCol>
              </a:tblGrid>
              <a:tr h="54137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GB" sz="1400" b="1" i="0" u="none" strike="noStrike" cap="none" normalizeH="0" baseline="0" dirty="0">
                          <a:ln>
                            <a:noFill/>
                          </a:ln>
                          <a:solidFill>
                            <a:schemeClr val="bg2"/>
                          </a:solidFill>
                          <a:effectLst/>
                          <a:latin typeface="+mn-lt"/>
                        </a:rPr>
                        <a:t>IDFS Event Category, n</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90000"/>
                        </a:lnSpc>
                        <a:spcBef>
                          <a:spcPts val="0"/>
                        </a:spcBef>
                        <a:spcAft>
                          <a:spcPts val="0"/>
                        </a:spcAft>
                      </a:pPr>
                      <a:r>
                        <a:rPr kumimoji="0" lang="en-US" sz="1400" b="1" i="0" u="none" strike="noStrike" kern="1200" cap="none" normalizeH="0" baseline="0" dirty="0">
                          <a:ln>
                            <a:noFill/>
                          </a:ln>
                          <a:solidFill>
                            <a:schemeClr val="bg2"/>
                          </a:solidFill>
                          <a:effectLst/>
                          <a:latin typeface="+mn-lt"/>
                          <a:ea typeface="+mn-ea"/>
                          <a:cs typeface="+mn-cs"/>
                        </a:rPr>
                        <a:t>T-DXd </a:t>
                      </a:r>
                      <a:br>
                        <a:rPr kumimoji="0" lang="en-US" sz="1400" b="1" i="0" u="none" strike="noStrike" kern="1200" cap="none" normalizeH="0" baseline="0" dirty="0">
                          <a:ln>
                            <a:noFill/>
                          </a:ln>
                          <a:solidFill>
                            <a:schemeClr val="bg2"/>
                          </a:solidFill>
                          <a:effectLst/>
                          <a:latin typeface="+mn-lt"/>
                          <a:ea typeface="+mn-ea"/>
                          <a:cs typeface="+mn-cs"/>
                        </a:rPr>
                      </a:br>
                      <a:r>
                        <a:rPr kumimoji="0" lang="en-US" sz="1400" b="1" i="0" u="none" strike="noStrike" kern="1200" cap="none" normalizeH="0" baseline="0" dirty="0">
                          <a:ln>
                            <a:noFill/>
                          </a:ln>
                          <a:solidFill>
                            <a:schemeClr val="bg2"/>
                          </a:solidFill>
                          <a:effectLst/>
                          <a:latin typeface="+mn-lt"/>
                          <a:ea typeface="+mn-ea"/>
                          <a:cs typeface="+mn-cs"/>
                        </a:rPr>
                        <a:t>(n = 818)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90000"/>
                        </a:lnSpc>
                        <a:spcBef>
                          <a:spcPts val="0"/>
                        </a:spcBef>
                        <a:spcAft>
                          <a:spcPts val="0"/>
                        </a:spcAft>
                      </a:pPr>
                      <a:r>
                        <a:rPr kumimoji="0" lang="en-US" sz="1400" b="1" i="0" u="none" strike="noStrike" kern="1200" cap="none" normalizeH="0" baseline="0" dirty="0">
                          <a:ln>
                            <a:noFill/>
                          </a:ln>
                          <a:solidFill>
                            <a:schemeClr val="bg2"/>
                          </a:solidFill>
                          <a:effectLst/>
                          <a:latin typeface="+mn-lt"/>
                          <a:ea typeface="+mn-ea"/>
                          <a:cs typeface="+mn-cs"/>
                        </a:rPr>
                        <a:t>T-DM1</a:t>
                      </a:r>
                      <a:br>
                        <a:rPr kumimoji="0" lang="en-US" sz="1400" b="1" i="0" u="none" strike="noStrike" kern="1200" cap="none" normalizeH="0" baseline="0" dirty="0">
                          <a:ln>
                            <a:noFill/>
                          </a:ln>
                          <a:solidFill>
                            <a:schemeClr val="bg2"/>
                          </a:solidFill>
                          <a:effectLst/>
                          <a:latin typeface="+mn-lt"/>
                          <a:ea typeface="+mn-ea"/>
                          <a:cs typeface="+mn-cs"/>
                        </a:rPr>
                      </a:br>
                      <a:r>
                        <a:rPr kumimoji="0" lang="en-US" sz="1400" b="1" i="0" u="none" strike="noStrike" kern="1200" cap="none" normalizeH="0" baseline="0" dirty="0">
                          <a:ln>
                            <a:noFill/>
                          </a:ln>
                          <a:solidFill>
                            <a:schemeClr val="bg2"/>
                          </a:solidFill>
                          <a:effectLst/>
                          <a:latin typeface="+mn-lt"/>
                          <a:ea typeface="+mn-ea"/>
                          <a:cs typeface="+mn-cs"/>
                        </a:rPr>
                        <a:t>(n = 817)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extLst>
                  <a:ext uri="{0D108BD9-81ED-4DB2-BD59-A6C34878D82A}">
                    <a16:rowId xmlns:a16="http://schemas.microsoft.com/office/drawing/2014/main" val="10001"/>
                  </a:ext>
                </a:extLst>
              </a:tr>
              <a:tr h="34094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
                          <a:srgbClr val="000000"/>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Total events</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51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102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3848144178"/>
                  </a:ext>
                </a:extLst>
              </a:tr>
              <a:tr h="83686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23825" marR="0" lvl="0" indent="-109538"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Distant recurrence</a:t>
                      </a:r>
                    </a:p>
                    <a:p>
                      <a:pPr marL="123825" marR="0" lvl="0" indent="-347472"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0" i="0" u="none" strike="noStrike" cap="none" normalizeH="0" baseline="0" dirty="0">
                          <a:ln>
                            <a:noFill/>
                          </a:ln>
                          <a:solidFill>
                            <a:schemeClr val="bg2">
                              <a:lumMod val="10000"/>
                            </a:schemeClr>
                          </a:solidFill>
                          <a:effectLst/>
                          <a:latin typeface="+mn-lt"/>
                        </a:rPr>
                        <a:t>Non-CNS</a:t>
                      </a:r>
                    </a:p>
                    <a:p>
                      <a:pPr marL="123825" marR="0" lvl="0" indent="-347472"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0" i="0" u="none" strike="noStrike" cap="none" normalizeH="0" baseline="0" dirty="0">
                          <a:ln>
                            <a:noFill/>
                          </a:ln>
                          <a:solidFill>
                            <a:schemeClr val="bg2">
                              <a:lumMod val="10000"/>
                            </a:schemeClr>
                          </a:solidFill>
                          <a:effectLst/>
                          <a:latin typeface="+mn-lt"/>
                        </a:rPr>
                        <a:t>CNS</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42</a:t>
                      </a:r>
                    </a:p>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25</a:t>
                      </a:r>
                    </a:p>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17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77</a:t>
                      </a:r>
                    </a:p>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52</a:t>
                      </a:r>
                    </a:p>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84730404"/>
                  </a:ext>
                </a:extLst>
              </a:tr>
              <a:tr h="34094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23825" marR="0" lvl="0" indent="-109538"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Local invasive recurrence</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2149244798"/>
                  </a:ext>
                </a:extLst>
              </a:tr>
              <a:tr h="34094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400" b="0" i="0" u="none" strike="noStrike" cap="none" normalizeH="0" baseline="0" dirty="0">
                          <a:ln>
                            <a:noFill/>
                          </a:ln>
                          <a:solidFill>
                            <a:schemeClr val="bg2">
                              <a:lumMod val="10000"/>
                            </a:schemeClr>
                          </a:solidFill>
                          <a:effectLst/>
                          <a:latin typeface="+mn-lt"/>
                        </a:rPr>
                        <a:t>Regional recurrence</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89082492"/>
                  </a:ext>
                </a:extLst>
              </a:tr>
              <a:tr h="58890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23825" marR="0" lvl="0" indent="-109538"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Contralateral invasive disease</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4"/>
                  </a:ext>
                </a:extLst>
              </a:tr>
              <a:tr h="58890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400" b="0" i="0" u="none" strike="noStrike" cap="none" normalizeH="0" baseline="0" dirty="0">
                          <a:ln>
                            <a:noFill/>
                          </a:ln>
                          <a:solidFill>
                            <a:schemeClr val="bg2">
                              <a:lumMod val="10000"/>
                            </a:schemeClr>
                          </a:solidFill>
                          <a:effectLst/>
                          <a:latin typeface="+mn-lt"/>
                        </a:rPr>
                        <a:t>Death without prior reported event</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kumimoji="0" lang="en-US" sz="1400" b="0" i="0" u="none" strike="noStrike" kern="1200" cap="none" normalizeH="0" baseline="0" dirty="0">
                          <a:ln>
                            <a:noFill/>
                          </a:ln>
                          <a:solidFill>
                            <a:schemeClr val="bg2">
                              <a:lumMod val="10000"/>
                            </a:schemeClr>
                          </a:solidFill>
                          <a:effectLst/>
                          <a:latin typeface="+mn-lt"/>
                          <a:ea typeface="+mn-ea"/>
                          <a:cs typeface="+mn-cs"/>
                        </a:rPr>
                        <a:t>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29692632"/>
                  </a:ext>
                </a:extLst>
              </a:tr>
            </a:tbl>
          </a:graphicData>
        </a:graphic>
      </p:graphicFrame>
      <p:sp>
        <p:nvSpPr>
          <p:cNvPr id="7" name="Content Placeholder 1">
            <a:extLst>
              <a:ext uri="{FF2B5EF4-FFF2-40B4-BE49-F238E27FC236}">
                <a16:creationId xmlns:a16="http://schemas.microsoft.com/office/drawing/2014/main" id="{F4306474-F041-F0BA-22EA-91ACF60E8EB1}"/>
              </a:ext>
            </a:extLst>
          </p:cNvPr>
          <p:cNvSpPr txBox="1">
            <a:spLocks/>
          </p:cNvSpPr>
          <p:nvPr/>
        </p:nvSpPr>
        <p:spPr>
          <a:xfrm>
            <a:off x="6243534" y="5118848"/>
            <a:ext cx="5643666" cy="660653"/>
          </a:xfrm>
          <a:prstGeom prst="rect">
            <a:avLst/>
          </a:prstGeom>
        </p:spPr>
        <p:txBody>
          <a:bodyPr vert="horz" lIns="0" tIns="0" rIns="0" bIns="0" rtlCol="0">
            <a:noAutofit/>
          </a:bodyPr>
          <a:lstStyle>
            <a:lvl1pPr marL="342900" indent="-342900" algn="l" defTabSz="914400" rtl="0" eaLnBrk="1" latinLnBrk="0" hangingPunct="1">
              <a:lnSpc>
                <a:spcPct val="90000"/>
              </a:lnSpc>
              <a:spcBef>
                <a:spcPts val="1000"/>
              </a:spcBef>
              <a:spcAft>
                <a:spcPts val="700"/>
              </a:spcAft>
              <a:buSzPct val="75000"/>
              <a:buFontTx/>
              <a:buBlip>
                <a:blip r:embed="rId3">
                  <a:extLst>
                    <a:ext uri="{96DAC541-7B7A-43D3-8B79-37D633B846F1}">
                      <asvg:svgBlip xmlns:asvg="http://schemas.microsoft.com/office/drawing/2016/SVG/main" r:embed="rId4"/>
                    </a:ext>
                  </a:extLst>
                </a:blip>
              </a:buBlip>
              <a:defRPr lang="en-US" sz="2400" kern="1200" dirty="0" smtClean="0">
                <a:solidFill>
                  <a:schemeClr val="tx1"/>
                </a:solidFill>
                <a:latin typeface="Poppins" pitchFamily="2" charset="77"/>
                <a:ea typeface="+mn-ea"/>
                <a:cs typeface="Poppins" pitchFamily="2" charset="77"/>
              </a:defRPr>
            </a:lvl1pPr>
            <a:lvl2pPr marL="231775" indent="-231775" algn="l" defTabSz="914400" rtl="0" eaLnBrk="1" latinLnBrk="0" hangingPunct="1">
              <a:lnSpc>
                <a:spcPct val="110000"/>
              </a:lnSpc>
              <a:spcBef>
                <a:spcPts val="500"/>
              </a:spcBef>
              <a:buFont typeface="Poppins" panose="00000500000000000000" pitchFamily="2" charset="0"/>
              <a:buChar char="•"/>
              <a:defRPr sz="2000" kern="1200">
                <a:solidFill>
                  <a:schemeClr val="tx1"/>
                </a:solidFill>
                <a:latin typeface="Poppins" pitchFamily="2" charset="77"/>
                <a:ea typeface="+mn-ea"/>
                <a:cs typeface="Poppins" pitchFamily="2" charset="77"/>
              </a:defRPr>
            </a:lvl2pPr>
            <a:lvl3pPr marL="457200" indent="-228600" algn="l" defTabSz="914400" rtl="0" eaLnBrk="1" latinLnBrk="0" hangingPunct="1">
              <a:lnSpc>
                <a:spcPct val="90000"/>
              </a:lnSpc>
              <a:spcBef>
                <a:spcPts val="1000"/>
              </a:spcBef>
              <a:spcAft>
                <a:spcPts val="700"/>
              </a:spcAft>
              <a:buFont typeface="Arial" panose="020B0604020202020204" pitchFamily="34" charset="0"/>
              <a:buChar char="•"/>
              <a:defRPr sz="2200" kern="1200">
                <a:solidFill>
                  <a:schemeClr val="tx1"/>
                </a:solidFill>
                <a:latin typeface="Poppins" pitchFamily="2" charset="77"/>
                <a:ea typeface="+mn-ea"/>
                <a:cs typeface="Poppins" pitchFamily="2" charset="77"/>
              </a:defRPr>
            </a:lvl3pPr>
            <a:lvl4pPr marL="685800" indent="-228600" algn="l" defTabSz="914400" rtl="0" eaLnBrk="1" latinLnBrk="0" hangingPunct="1">
              <a:lnSpc>
                <a:spcPct val="90000"/>
              </a:lnSpc>
              <a:spcBef>
                <a:spcPts val="1000"/>
              </a:spcBef>
              <a:spcAft>
                <a:spcPts val="700"/>
              </a:spcAft>
              <a:buFont typeface="Calibri" panose="020F0502020204030204" pitchFamily="34" charset="0"/>
              <a:buChar char="─"/>
              <a:defRPr lang="en-US" sz="2000" kern="1200" dirty="0">
                <a:solidFill>
                  <a:schemeClr val="tx1"/>
                </a:solidFill>
                <a:latin typeface="Poppins" pitchFamily="2" charset="77"/>
                <a:ea typeface="+mn-ea"/>
                <a:cs typeface="Poppins" pitchFamily="2" charset="77"/>
              </a:defRPr>
            </a:lvl4pPr>
            <a:lvl5pPr marL="971550" indent="-285750" algn="l" defTabSz="914400" rtl="0" eaLnBrk="1" latinLnBrk="0" hangingPunct="1">
              <a:lnSpc>
                <a:spcPct val="90000"/>
              </a:lnSpc>
              <a:spcBef>
                <a:spcPts val="1000"/>
              </a:spcBef>
              <a:spcAft>
                <a:spcPts val="700"/>
              </a:spcAft>
              <a:buFont typeface="Arial" panose="020B0604020202020204" pitchFamily="34" charset="0"/>
              <a:buChar char="•"/>
              <a:defRPr sz="18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kern="0" dirty="0">
                <a:solidFill>
                  <a:srgbClr val="000000"/>
                </a:solidFill>
                <a:latin typeface="+mn-lt"/>
              </a:rPr>
              <a:t>Distant and locoregional recurrences were observed less frequently with T-</a:t>
            </a:r>
            <a:r>
              <a:rPr lang="en-US" sz="2000" kern="0" dirty="0" err="1">
                <a:solidFill>
                  <a:srgbClr val="000000"/>
                </a:solidFill>
                <a:latin typeface="+mn-lt"/>
              </a:rPr>
              <a:t>DXd</a:t>
            </a:r>
            <a:r>
              <a:rPr lang="en-US" sz="2000" kern="0" dirty="0">
                <a:solidFill>
                  <a:srgbClr val="000000"/>
                </a:solidFill>
                <a:latin typeface="+mn-lt"/>
              </a:rPr>
              <a:t> vs T-DM1 (includes CNS recurrences)</a:t>
            </a:r>
          </a:p>
        </p:txBody>
      </p:sp>
    </p:spTree>
    <p:extLst>
      <p:ext uri="{BB962C8B-B14F-4D97-AF65-F5344CB8AC3E}">
        <p14:creationId xmlns:p14="http://schemas.microsoft.com/office/powerpoint/2010/main" val="521962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F65B5284-A016-40AE-8211-CECB2CF27933}"/>
              </a:ext>
            </a:extLst>
          </p:cNvPr>
          <p:cNvSpPr>
            <a:spLocks noGrp="1" noChangeArrowheads="1"/>
          </p:cNvSpPr>
          <p:nvPr>
            <p:ph type="title"/>
          </p:nvPr>
        </p:nvSpPr>
        <p:spPr>
          <a:xfrm>
            <a:off x="231078" y="260163"/>
            <a:ext cx="11740260" cy="1044132"/>
          </a:xfrm>
        </p:spPr>
        <p:txBody>
          <a:bodyPr/>
          <a:lstStyle/>
          <a:p>
            <a:pPr lvl="0"/>
            <a:r>
              <a:rPr lang="en-US" dirty="0"/>
              <a:t>DESTINY-Breast11: Neoadjuvant T-DXd With or Without THP vs ddAC-THP in Patients With High-Risk HER2-Positive EBC</a:t>
            </a:r>
          </a:p>
        </p:txBody>
      </p:sp>
      <p:sp>
        <p:nvSpPr>
          <p:cNvPr id="31" name="Content Placeholder 30">
            <a:extLst>
              <a:ext uri="{FF2B5EF4-FFF2-40B4-BE49-F238E27FC236}">
                <a16:creationId xmlns:a16="http://schemas.microsoft.com/office/drawing/2014/main" id="{50AD9C3C-38BA-6C95-1E39-F9C8211DA244}"/>
              </a:ext>
            </a:extLst>
          </p:cNvPr>
          <p:cNvSpPr>
            <a:spLocks noGrp="1"/>
          </p:cNvSpPr>
          <p:nvPr>
            <p:ph sz="quarter" idx="10"/>
          </p:nvPr>
        </p:nvSpPr>
        <p:spPr/>
        <p:txBody>
          <a:bodyPr/>
          <a:lstStyle/>
          <a:p>
            <a:pPr algn="ctr"/>
            <a:r>
              <a:rPr lang="en-US" dirty="0" err="1"/>
              <a:t>Curigliano</a:t>
            </a:r>
            <a:r>
              <a:rPr lang="en-US" dirty="0"/>
              <a:t>. SABCS 2025. </a:t>
            </a:r>
            <a:r>
              <a:rPr lang="en-US" dirty="0" err="1"/>
              <a:t>Abstr</a:t>
            </a:r>
            <a:r>
              <a:rPr lang="en-US" dirty="0"/>
              <a:t> RF6-02. Harbeck Ann Oncol. 2026;37:166.</a:t>
            </a:r>
          </a:p>
        </p:txBody>
      </p:sp>
      <p:sp>
        <p:nvSpPr>
          <p:cNvPr id="5" name="TextBox 4">
            <a:extLst>
              <a:ext uri="{FF2B5EF4-FFF2-40B4-BE49-F238E27FC236}">
                <a16:creationId xmlns:a16="http://schemas.microsoft.com/office/drawing/2014/main" id="{0A21F18E-7C2B-732D-695A-C94F8F04DA73}"/>
              </a:ext>
            </a:extLst>
          </p:cNvPr>
          <p:cNvSpPr txBox="1"/>
          <p:nvPr/>
        </p:nvSpPr>
        <p:spPr bwMode="auto">
          <a:xfrm>
            <a:off x="231078" y="5057398"/>
            <a:ext cx="5939842"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285750" marR="0" lvl="0" indent="-285750" algn="l" defTabSz="914400" rtl="0" eaLnBrk="1" fontAlgn="auto" latinLnBrk="0" hangingPunct="1">
              <a:lnSpc>
                <a:spcPct val="100000"/>
              </a:lnSpc>
              <a:spcBef>
                <a:spcPct val="50000"/>
              </a:spcBef>
              <a:spcAft>
                <a:spcPct val="0"/>
              </a:spcAft>
              <a:buClr>
                <a:srgbClr val="161616"/>
              </a:buClr>
              <a:buSzPct val="75000"/>
              <a:buBlip>
                <a:blip r:embed="rId3">
                  <a:extLst>
                    <a:ext uri="{96DAC541-7B7A-43D3-8B79-37D633B846F1}">
                      <asvg:svgBlip xmlns:asvg="http://schemas.microsoft.com/office/drawing/2016/SVG/main" r:embed="rId4"/>
                    </a:ext>
                  </a:extLst>
                </a:blip>
              </a:buBlip>
              <a:tabLst/>
              <a:defRPr/>
            </a:pPr>
            <a:r>
              <a:rPr kumimoji="0" lang="en-US" sz="1800" b="1" i="0" u="none" strike="noStrike" kern="1200" cap="none" spc="0" normalizeH="0" baseline="0" noProof="0">
                <a:ln>
                  <a:noFill/>
                </a:ln>
                <a:solidFill>
                  <a:srgbClr val="161616"/>
                </a:solidFill>
                <a:effectLst/>
                <a:uLnTx/>
                <a:uFillTx/>
                <a:latin typeface="Poppins"/>
                <a:ea typeface="+mn-ea"/>
                <a:cs typeface="+mn-cs"/>
              </a:rPr>
              <a:t>Primary endpoint: </a:t>
            </a:r>
            <a:r>
              <a:rPr kumimoji="0" lang="en-US" sz="1800" b="0" i="0" u="none" strike="noStrike" kern="1200" cap="none" spc="0" normalizeH="0" baseline="0" noProof="0">
                <a:ln>
                  <a:noFill/>
                </a:ln>
                <a:solidFill>
                  <a:srgbClr val="161616"/>
                </a:solidFill>
                <a:effectLst/>
                <a:uLnTx/>
                <a:uFillTx/>
                <a:latin typeface="Poppins"/>
                <a:ea typeface="+mn-ea"/>
                <a:cs typeface="+mn-cs"/>
              </a:rPr>
              <a:t>pCR (ypT0/is ypN0) by BICR</a:t>
            </a:r>
          </a:p>
          <a:p>
            <a:pPr marL="285750" marR="0" lvl="0" indent="-285750" algn="l" defTabSz="914400" rtl="0" eaLnBrk="1" fontAlgn="auto" latinLnBrk="0" hangingPunct="1">
              <a:lnSpc>
                <a:spcPct val="100000"/>
              </a:lnSpc>
              <a:spcBef>
                <a:spcPct val="50000"/>
              </a:spcBef>
              <a:spcAft>
                <a:spcPct val="0"/>
              </a:spcAft>
              <a:buClr>
                <a:srgbClr val="161616"/>
              </a:buClr>
              <a:buSzPct val="75000"/>
              <a:buBlip>
                <a:blip r:embed="rId3">
                  <a:extLst>
                    <a:ext uri="{96DAC541-7B7A-43D3-8B79-37D633B846F1}">
                      <asvg:svgBlip xmlns:asvg="http://schemas.microsoft.com/office/drawing/2016/SVG/main" r:embed="rId4"/>
                    </a:ext>
                  </a:extLst>
                </a:blip>
              </a:buBlip>
              <a:tabLst/>
              <a:defRPr/>
            </a:pPr>
            <a:r>
              <a:rPr kumimoji="0" lang="en-US" sz="1800" b="1" i="0" u="none" strike="noStrike" kern="1200" cap="none" spc="0" normalizeH="0" baseline="0" noProof="0">
                <a:ln>
                  <a:noFill/>
                </a:ln>
                <a:solidFill>
                  <a:srgbClr val="161616"/>
                </a:solidFill>
                <a:effectLst/>
                <a:uLnTx/>
                <a:uFillTx/>
                <a:latin typeface="Poppins"/>
                <a:ea typeface="+mn-ea"/>
                <a:cs typeface="+mn-cs"/>
              </a:rPr>
              <a:t>Secondary endpoints: </a:t>
            </a:r>
            <a:r>
              <a:rPr kumimoji="0" lang="en-US" sz="1800" b="0" i="0" u="none" strike="noStrike" kern="1200" cap="none" spc="0" normalizeH="0" baseline="0" noProof="0">
                <a:ln>
                  <a:noFill/>
                </a:ln>
                <a:solidFill>
                  <a:srgbClr val="161616"/>
                </a:solidFill>
                <a:effectLst/>
                <a:uLnTx/>
                <a:uFillTx/>
                <a:latin typeface="Poppins"/>
                <a:ea typeface="+mn-ea"/>
                <a:cs typeface="+mn-cs"/>
              </a:rPr>
              <a:t>pCR (ypT0 ypN0) by BICR, EFS, safety, PROs</a:t>
            </a:r>
          </a:p>
        </p:txBody>
      </p:sp>
      <p:sp>
        <p:nvSpPr>
          <p:cNvPr id="6" name="TextBox 5">
            <a:extLst>
              <a:ext uri="{FF2B5EF4-FFF2-40B4-BE49-F238E27FC236}">
                <a16:creationId xmlns:a16="http://schemas.microsoft.com/office/drawing/2014/main" id="{B197CAA0-6746-27BC-4484-FE60E1FE1BE2}"/>
              </a:ext>
            </a:extLst>
          </p:cNvPr>
          <p:cNvSpPr txBox="1"/>
          <p:nvPr/>
        </p:nvSpPr>
        <p:spPr bwMode="auto">
          <a:xfrm>
            <a:off x="6256191" y="5057398"/>
            <a:ext cx="571514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285750" marR="0" lvl="0" indent="-285750" algn="l" defTabSz="914400" rtl="0" eaLnBrk="1" fontAlgn="auto" latinLnBrk="0" hangingPunct="1">
              <a:lnSpc>
                <a:spcPct val="100000"/>
              </a:lnSpc>
              <a:spcBef>
                <a:spcPct val="50000"/>
              </a:spcBef>
              <a:spcAft>
                <a:spcPct val="0"/>
              </a:spcAft>
              <a:buClrTx/>
              <a:buSzPct val="75000"/>
              <a:buBlip>
                <a:blip r:embed="rId3">
                  <a:extLst>
                    <a:ext uri="{96DAC541-7B7A-43D3-8B79-37D633B846F1}">
                      <asvg:svgBlip xmlns:asvg="http://schemas.microsoft.com/office/drawing/2016/SVG/main" r:embed="rId4"/>
                    </a:ext>
                  </a:extLst>
                </a:blip>
              </a:buBlip>
              <a:tabLst/>
              <a:defRPr/>
            </a:pPr>
            <a:r>
              <a:rPr kumimoji="0" lang="en-US" sz="1800" b="1" i="0" u="none" strike="noStrike" kern="1200" cap="none" spc="0" normalizeH="0" baseline="0" noProof="0">
                <a:ln>
                  <a:noFill/>
                </a:ln>
                <a:solidFill>
                  <a:srgbClr val="161616"/>
                </a:solidFill>
                <a:effectLst/>
                <a:uLnTx/>
                <a:uFillTx/>
                <a:latin typeface="Poppins"/>
                <a:ea typeface="+mn-ea"/>
                <a:cs typeface="+mn-cs"/>
              </a:rPr>
              <a:t>Monitoring: </a:t>
            </a:r>
            <a:r>
              <a:rPr kumimoji="0" lang="en-US" sz="1800" b="0" i="0" u="none" strike="noStrike" kern="1200" cap="none" spc="0" normalizeH="0" baseline="0" noProof="0">
                <a:ln>
                  <a:noFill/>
                </a:ln>
                <a:solidFill>
                  <a:srgbClr val="161616"/>
                </a:solidFill>
                <a:effectLst/>
                <a:uLnTx/>
                <a:uFillTx/>
                <a:latin typeface="Poppins"/>
                <a:ea typeface="+mn-ea"/>
                <a:cs typeface="+mn-cs"/>
              </a:rPr>
              <a:t>Chest HRCT scan at screening, Q6W until EOT, safety follow-up visit, and where ILD/pneumonitis was suspected; heart failure AEs logged until EOT and end of study</a:t>
            </a:r>
          </a:p>
        </p:txBody>
      </p:sp>
      <p:sp>
        <p:nvSpPr>
          <p:cNvPr id="7" name="Content Placeholder 2">
            <a:extLst>
              <a:ext uri="{FF2B5EF4-FFF2-40B4-BE49-F238E27FC236}">
                <a16:creationId xmlns:a16="http://schemas.microsoft.com/office/drawing/2014/main" id="{47B9BE7D-2C0D-F9E0-8946-D0049086A7DD}"/>
              </a:ext>
            </a:extLst>
          </p:cNvPr>
          <p:cNvSpPr txBox="1">
            <a:spLocks/>
          </p:cNvSpPr>
          <p:nvPr/>
        </p:nvSpPr>
        <p:spPr>
          <a:xfrm>
            <a:off x="231078" y="1368523"/>
            <a:ext cx="11194810" cy="310962"/>
          </a:xfrm>
          <a:prstGeom prst="rect">
            <a:avLst/>
          </a:prstGeom>
        </p:spPr>
        <p:txBody>
          <a:bodyPr lIns="91440" tIns="45720" rIns="91440" bIns="45720" anchor="t"/>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R="0" lvl="0" algn="l" defTabSz="914400" rtl="0" eaLnBrk="1" fontAlgn="base" latinLnBrk="0" hangingPunct="1">
              <a:lnSpc>
                <a:spcPct val="90000"/>
              </a:lnSpc>
              <a:spcBef>
                <a:spcPts val="1000"/>
              </a:spcBef>
              <a:spcAft>
                <a:spcPts val="700"/>
              </a:spcAft>
              <a:buClr>
                <a:srgbClr val="161616"/>
              </a:buClr>
              <a:buSzPct val="75000"/>
              <a:buBlip>
                <a:blip r:embed="rId3">
                  <a:extLst>
                    <a:ext uri="{96DAC541-7B7A-43D3-8B79-37D633B846F1}">
                      <asvg:svgBlip xmlns:asvg="http://schemas.microsoft.com/office/drawing/2016/SVG/main" r:embed="rId4"/>
                    </a:ext>
                  </a:extLst>
                </a:blip>
              </a:buBlip>
              <a:tabLst/>
              <a:defRPr/>
            </a:pPr>
            <a:r>
              <a:rPr kumimoji="0" lang="en-US" sz="2000" b="0" i="0" u="none" strike="noStrike" kern="0" cap="none" spc="0" normalizeH="0" baseline="0" noProof="0" dirty="0">
                <a:ln>
                  <a:noFill/>
                </a:ln>
                <a:solidFill>
                  <a:srgbClr val="161616"/>
                </a:solidFill>
                <a:effectLst/>
                <a:uLnTx/>
                <a:uFillTx/>
                <a:latin typeface="Poppins"/>
                <a:ea typeface="+mn-ea"/>
                <a:cs typeface="+mn-cs"/>
              </a:rPr>
              <a:t>Global, multicenter, open-label, randomized phase III study</a:t>
            </a:r>
          </a:p>
        </p:txBody>
      </p:sp>
      <p:sp>
        <p:nvSpPr>
          <p:cNvPr id="10" name="Text Box 45">
            <a:extLst>
              <a:ext uri="{FF2B5EF4-FFF2-40B4-BE49-F238E27FC236}">
                <a16:creationId xmlns:a16="http://schemas.microsoft.com/office/drawing/2014/main" id="{C6B7BD82-75C0-5FE8-0EE6-627DF3DB7FEF}"/>
              </a:ext>
            </a:extLst>
          </p:cNvPr>
          <p:cNvSpPr txBox="1">
            <a:spLocks noChangeArrowheads="1"/>
          </p:cNvSpPr>
          <p:nvPr/>
        </p:nvSpPr>
        <p:spPr bwMode="auto">
          <a:xfrm>
            <a:off x="383069" y="2340265"/>
            <a:ext cx="2126495"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srgbClr val="161616"/>
                </a:solidFill>
                <a:effectLst/>
                <a:uLnTx/>
                <a:uFillTx/>
                <a:latin typeface="Poppins"/>
                <a:ea typeface="+mn-ea"/>
                <a:cs typeface="+mn-cs"/>
              </a:rPr>
              <a:t>Adults with previously untreated HER2+ EBC considered high risk, as defined as ≥ cT3 and N0-3 or cT0-4 and N1-3 or with inflammatory BC</a:t>
            </a:r>
          </a:p>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srgbClr val="161616"/>
                </a:solidFill>
                <a:effectLst/>
                <a:uLnTx/>
                <a:uFillTx/>
                <a:latin typeface="Poppins"/>
                <a:ea typeface="+mn-ea"/>
                <a:cs typeface="+mn-cs"/>
              </a:rPr>
              <a:t>(N = 927)</a:t>
            </a:r>
            <a:endParaRPr kumimoji="0" lang="en-US" altLang="en-US" sz="1400" b="0" i="0" u="none" strike="noStrike" kern="1200" cap="none" spc="0" normalizeH="0" baseline="0" noProof="0" dirty="0">
              <a:ln>
                <a:noFill/>
              </a:ln>
              <a:solidFill>
                <a:srgbClr val="161616"/>
              </a:solidFill>
              <a:effectLst/>
              <a:uLnTx/>
              <a:uFillTx/>
              <a:latin typeface="Poppins"/>
              <a:ea typeface="+mn-ea"/>
              <a:cs typeface="+mn-cs"/>
            </a:endParaRPr>
          </a:p>
        </p:txBody>
      </p:sp>
      <p:sp>
        <p:nvSpPr>
          <p:cNvPr id="11" name="Rectangle 10">
            <a:extLst>
              <a:ext uri="{FF2B5EF4-FFF2-40B4-BE49-F238E27FC236}">
                <a16:creationId xmlns:a16="http://schemas.microsoft.com/office/drawing/2014/main" id="{09359167-CED8-F08C-83EE-A4880432D961}"/>
              </a:ext>
            </a:extLst>
          </p:cNvPr>
          <p:cNvSpPr/>
          <p:nvPr/>
        </p:nvSpPr>
        <p:spPr>
          <a:xfrm>
            <a:off x="370559" y="1785240"/>
            <a:ext cx="4868468" cy="430887"/>
          </a:xfrm>
          <a:prstGeom prst="rect">
            <a:avLst/>
          </a:prstGeom>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100" b="0" i="1" u="none" strike="noStrike" kern="1200" cap="none" spc="0" normalizeH="0" baseline="0" noProof="0">
                <a:ln>
                  <a:noFill/>
                </a:ln>
                <a:solidFill>
                  <a:srgbClr val="000000"/>
                </a:solidFill>
                <a:effectLst/>
                <a:uLnTx/>
                <a:uFillTx/>
                <a:latin typeface="Poppins"/>
                <a:ea typeface="+mn-ea"/>
                <a:cs typeface="+mn-cs"/>
              </a:rPr>
              <a:t>Stratified by HR status (ER and/or PR pos vs neg), </a:t>
            </a:r>
          </a:p>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100" b="0" i="1" u="none" strike="noStrike" kern="1200" cap="none" spc="0" normalizeH="0" baseline="0" noProof="0">
                <a:ln>
                  <a:noFill/>
                </a:ln>
                <a:solidFill>
                  <a:srgbClr val="000000"/>
                </a:solidFill>
                <a:effectLst/>
                <a:uLnTx/>
                <a:uFillTx/>
                <a:latin typeface="Poppins"/>
                <a:ea typeface="+mn-ea"/>
                <a:cs typeface="+mn-cs"/>
              </a:rPr>
              <a:t>HER2 status (IHC 3+ vs ISH+ without IHC 3+)</a:t>
            </a:r>
          </a:p>
        </p:txBody>
      </p:sp>
      <p:cxnSp>
        <p:nvCxnSpPr>
          <p:cNvPr id="12" name="Straight Arrow Connector 11">
            <a:extLst>
              <a:ext uri="{FF2B5EF4-FFF2-40B4-BE49-F238E27FC236}">
                <a16:creationId xmlns:a16="http://schemas.microsoft.com/office/drawing/2014/main" id="{AC0556BA-E754-B0FF-12E6-8C7DBBC8E888}"/>
              </a:ext>
            </a:extLst>
          </p:cNvPr>
          <p:cNvCxnSpPr/>
          <p:nvPr/>
        </p:nvCxnSpPr>
        <p:spPr bwMode="auto">
          <a:xfrm>
            <a:off x="2772773" y="2973886"/>
            <a:ext cx="0" cy="548640"/>
          </a:xfrm>
          <a:prstGeom prst="straightConnector1">
            <a:avLst/>
          </a:prstGeom>
          <a:noFill/>
          <a:ln w="28575" cap="flat" cmpd="sng" algn="ctr">
            <a:solidFill>
              <a:schemeClr val="bg1"/>
            </a:solidFill>
            <a:prstDash val="dash"/>
            <a:round/>
            <a:headEnd type="none" w="med" len="med"/>
            <a:tailEnd type="triangle"/>
          </a:ln>
          <a:effectLst/>
        </p:spPr>
      </p:cxnSp>
      <p:sp>
        <p:nvSpPr>
          <p:cNvPr id="13" name="Content Placeholder 2">
            <a:extLst>
              <a:ext uri="{FF2B5EF4-FFF2-40B4-BE49-F238E27FC236}">
                <a16:creationId xmlns:a16="http://schemas.microsoft.com/office/drawing/2014/main" id="{D868A5E4-5B5D-5F92-AC5B-D86FDBB4419E}"/>
              </a:ext>
            </a:extLst>
          </p:cNvPr>
          <p:cNvSpPr txBox="1">
            <a:spLocks/>
          </p:cNvSpPr>
          <p:nvPr/>
        </p:nvSpPr>
        <p:spPr bwMode="auto">
          <a:xfrm>
            <a:off x="370559" y="4304480"/>
            <a:ext cx="11167902" cy="686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marR="0" lvl="0" indent="0" algn="l" defTabSz="914400" rtl="0" eaLnBrk="1" fontAlgn="base" latinLnBrk="0" hangingPunct="1">
              <a:lnSpc>
                <a:spcPct val="100000"/>
              </a:lnSpc>
              <a:spcBef>
                <a:spcPts val="0"/>
              </a:spcBef>
              <a:spcAft>
                <a:spcPts val="0"/>
              </a:spcAft>
              <a:buClr>
                <a:srgbClr val="161616"/>
              </a:buClr>
              <a:buSzTx/>
              <a:buFont typeface="Wingdings" panose="05000000000000000000" pitchFamily="2" charset="2"/>
              <a:buNone/>
              <a:tabLst/>
              <a:defRPr/>
            </a:pPr>
            <a:r>
              <a:rPr kumimoji="0" lang="en-US" altLang="en-US" sz="1000" b="0" i="0" u="none" strike="noStrike" kern="1200" cap="none" spc="0" normalizeH="0" baseline="0" noProof="0">
                <a:ln>
                  <a:noFill/>
                </a:ln>
                <a:solidFill>
                  <a:srgbClr val="161616"/>
                </a:solidFill>
                <a:effectLst/>
                <a:uLnTx/>
                <a:uFillTx/>
                <a:latin typeface="Poppins"/>
                <a:ea typeface="+mn-ea"/>
                <a:cs typeface="+mn-cs"/>
              </a:rPr>
              <a:t>*5.4 mg/kg IV Q3W. T-DXd monotherapy a</a:t>
            </a:r>
            <a:r>
              <a:rPr kumimoji="0" lang="en-US" sz="1000" b="0" i="0" u="none" strike="noStrike" kern="1200" cap="none" spc="0" normalizeH="0" baseline="0" noProof="0">
                <a:ln>
                  <a:noFill/>
                </a:ln>
                <a:solidFill>
                  <a:srgbClr val="161616"/>
                </a:solidFill>
                <a:effectLst/>
                <a:uLnTx/>
                <a:uFillTx/>
                <a:latin typeface="Poppins"/>
                <a:ea typeface="+mn-ea"/>
                <a:cs typeface="+mn-cs"/>
              </a:rPr>
              <a:t>rm closed after independent data and safety monitoring committee recommendation on 3/13/24 due to lower pCR rate, low likelihood of superiority of T-DXd over ddAC-THP, and timing of surgery</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 </a:t>
            </a:r>
            <a:r>
              <a:rPr kumimoji="0" lang="en-US" altLang="en-US" sz="1000" b="0" i="0" u="none" strike="noStrike" kern="1200" cap="none" spc="0" normalizeH="0" baseline="30000" noProof="0">
                <a:ln>
                  <a:noFill/>
                </a:ln>
                <a:solidFill>
                  <a:srgbClr val="161616"/>
                </a:solidFill>
                <a:effectLst/>
                <a:uLnTx/>
                <a:uFillTx/>
                <a:latin typeface="Poppins"/>
                <a:ea typeface="+mn-ea"/>
                <a:cs typeface="+mn-cs"/>
              </a:rPr>
              <a:t>†</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Paclitaxel 80 mg/m</a:t>
            </a:r>
            <a:r>
              <a:rPr kumimoji="0" lang="en-US" altLang="en-US" sz="1000" b="0" i="0" u="none" strike="noStrike" kern="1200" cap="none" spc="0" normalizeH="0" baseline="30000" noProof="0">
                <a:ln>
                  <a:noFill/>
                </a:ln>
                <a:solidFill>
                  <a:srgbClr val="161616"/>
                </a:solidFill>
                <a:effectLst/>
                <a:uLnTx/>
                <a:uFillTx/>
                <a:latin typeface="Poppins"/>
                <a:ea typeface="+mn-ea"/>
                <a:cs typeface="+mn-cs"/>
              </a:rPr>
              <a:t>2 </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IV</a:t>
            </a:r>
            <a:r>
              <a:rPr kumimoji="0" lang="en-US" altLang="en-US" sz="1000" b="0" i="0" u="none" strike="noStrike" kern="1200" cap="none" spc="0" normalizeH="0" baseline="30000" noProof="0">
                <a:ln>
                  <a:noFill/>
                </a:ln>
                <a:solidFill>
                  <a:srgbClr val="161616"/>
                </a:solidFill>
                <a:effectLst/>
                <a:uLnTx/>
                <a:uFillTx/>
                <a:latin typeface="Poppins"/>
                <a:ea typeface="+mn-ea"/>
                <a:cs typeface="+mn-cs"/>
              </a:rPr>
              <a:t> </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QW, trastuzumab 6 mg/kg IV Q3W, pertuzumab 840 mg loading dose IV followed by 420 mg IV Q3W. </a:t>
            </a:r>
            <a:r>
              <a:rPr kumimoji="0" lang="en-US" altLang="en-US" sz="1000" b="0" i="0" u="none" strike="noStrike" kern="1200" cap="none" spc="0" normalizeH="0" baseline="30000" noProof="0">
                <a:ln>
                  <a:noFill/>
                </a:ln>
                <a:solidFill>
                  <a:srgbClr val="161616"/>
                </a:solidFill>
                <a:effectLst/>
                <a:uLnTx/>
                <a:uFillTx/>
                <a:latin typeface="Poppins"/>
                <a:ea typeface="+mn-ea"/>
                <a:cs typeface="+mn-cs"/>
              </a:rPr>
              <a:t>‡</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Doxorubicin 60 mg/m</a:t>
            </a:r>
            <a:r>
              <a:rPr kumimoji="0" lang="en-US" altLang="en-US" sz="1000" b="0" i="0" u="none" strike="noStrike" kern="1200" cap="none" spc="0" normalizeH="0" baseline="30000" noProof="0">
                <a:ln>
                  <a:noFill/>
                </a:ln>
                <a:solidFill>
                  <a:srgbClr val="161616"/>
                </a:solidFill>
                <a:effectLst/>
                <a:uLnTx/>
                <a:uFillTx/>
                <a:latin typeface="Poppins"/>
                <a:ea typeface="+mn-ea"/>
                <a:cs typeface="+mn-cs"/>
              </a:rPr>
              <a:t>2 </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IV</a:t>
            </a:r>
            <a:r>
              <a:rPr kumimoji="0" lang="en-US" altLang="en-US" sz="1000" b="0" i="0" u="none" strike="noStrike" kern="1200" cap="none" spc="0" normalizeH="0" baseline="30000" noProof="0">
                <a:ln>
                  <a:noFill/>
                </a:ln>
                <a:solidFill>
                  <a:srgbClr val="161616"/>
                </a:solidFill>
                <a:effectLst/>
                <a:uLnTx/>
                <a:uFillTx/>
                <a:latin typeface="Poppins"/>
                <a:ea typeface="+mn-ea"/>
                <a:cs typeface="+mn-cs"/>
              </a:rPr>
              <a:t> </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Q2W, cyclophosphamide 600 mg/m</a:t>
            </a:r>
            <a:r>
              <a:rPr kumimoji="0" lang="en-US" altLang="en-US" sz="1000" b="0" i="0" u="none" strike="noStrike" kern="1200" cap="none" spc="0" normalizeH="0" baseline="30000" noProof="0">
                <a:ln>
                  <a:noFill/>
                </a:ln>
                <a:solidFill>
                  <a:srgbClr val="161616"/>
                </a:solidFill>
                <a:effectLst/>
                <a:uLnTx/>
                <a:uFillTx/>
                <a:latin typeface="Poppins"/>
                <a:ea typeface="+mn-ea"/>
                <a:cs typeface="+mn-cs"/>
              </a:rPr>
              <a:t>2 </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IV Q2W. </a:t>
            </a:r>
            <a:r>
              <a:rPr kumimoji="0" lang="en-US" altLang="en-US" sz="1000" b="0" i="0" u="none" strike="noStrike" kern="1200" cap="none" spc="0" normalizeH="0" baseline="30000" noProof="0">
                <a:ln>
                  <a:noFill/>
                </a:ln>
                <a:solidFill>
                  <a:srgbClr val="161616"/>
                </a:solidFill>
                <a:effectLst/>
                <a:uLnTx/>
                <a:uFillTx/>
                <a:latin typeface="Poppins"/>
                <a:ea typeface="+mn-ea"/>
                <a:cs typeface="+mn-cs"/>
              </a:rPr>
              <a:t>§</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Paclitaxel 80 mg/m</a:t>
            </a:r>
            <a:r>
              <a:rPr kumimoji="0" lang="en-US" altLang="en-US" sz="1000" b="0" i="0" u="none" strike="noStrike" kern="1200" cap="none" spc="0" normalizeH="0" baseline="30000" noProof="0">
                <a:ln>
                  <a:noFill/>
                </a:ln>
                <a:solidFill>
                  <a:srgbClr val="161616"/>
                </a:solidFill>
                <a:effectLst/>
                <a:uLnTx/>
                <a:uFillTx/>
                <a:latin typeface="Poppins"/>
                <a:ea typeface="+mn-ea"/>
                <a:cs typeface="+mn-cs"/>
              </a:rPr>
              <a:t>2 </a:t>
            </a:r>
            <a:r>
              <a:rPr kumimoji="0" lang="en-US" altLang="en-US" sz="1000" b="0" i="0" u="none" strike="noStrike" kern="1200" cap="none" spc="0" normalizeH="0" baseline="0" noProof="0">
                <a:ln>
                  <a:noFill/>
                </a:ln>
                <a:solidFill>
                  <a:srgbClr val="161616"/>
                </a:solidFill>
                <a:effectLst/>
                <a:uLnTx/>
                <a:uFillTx/>
                <a:latin typeface="Poppins"/>
                <a:ea typeface="+mn-ea"/>
                <a:cs typeface="+mn-cs"/>
              </a:rPr>
              <a:t>IV QW, trastuzumab 8 mg/kg loading dose IV followed by 6 mg/kg IV Q3W, pertuzumab 840 mg loading dose IV followed by 420 mg IV Q3W. </a:t>
            </a:r>
            <a:endParaRPr kumimoji="0" lang="en-US" sz="1000" b="0" i="0" u="none" strike="noStrike" kern="1200" cap="none" spc="0" normalizeH="0" baseline="0" noProof="0">
              <a:ln>
                <a:noFill/>
              </a:ln>
              <a:solidFill>
                <a:srgbClr val="161616"/>
              </a:solidFill>
              <a:effectLst/>
              <a:uLnTx/>
              <a:uFillTx/>
              <a:latin typeface="Poppins"/>
              <a:ea typeface="+mn-ea"/>
              <a:cs typeface="+mn-cs"/>
            </a:endParaRPr>
          </a:p>
        </p:txBody>
      </p:sp>
      <p:sp>
        <p:nvSpPr>
          <p:cNvPr id="14" name="TextBox 13">
            <a:extLst>
              <a:ext uri="{FF2B5EF4-FFF2-40B4-BE49-F238E27FC236}">
                <a16:creationId xmlns:a16="http://schemas.microsoft.com/office/drawing/2014/main" id="{0AEC9798-6AEB-6B6A-96DB-4B4ACE4952C9}"/>
              </a:ext>
            </a:extLst>
          </p:cNvPr>
          <p:cNvSpPr txBox="1"/>
          <p:nvPr/>
        </p:nvSpPr>
        <p:spPr bwMode="auto">
          <a:xfrm>
            <a:off x="7850754" y="2294099"/>
            <a:ext cx="2208073" cy="1908215"/>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marL="0" marR="0" lvl="0" indent="0" algn="l" defTabSz="914400" rtl="0" eaLnBrk="1" fontAlgn="auto" latinLnBrk="0" hangingPunct="1">
              <a:lnSpc>
                <a:spcPct val="100000"/>
              </a:lnSpc>
              <a:spcBef>
                <a:spcPts val="400"/>
              </a:spcBef>
              <a:spcAft>
                <a:spcPct val="0"/>
              </a:spcAft>
              <a:buClrTx/>
              <a:buSzTx/>
              <a:buFontTx/>
              <a:buNone/>
              <a:tabLst/>
              <a:defRPr/>
            </a:pPr>
            <a:r>
              <a:rPr kumimoji="0" lang="en-US" sz="1200" b="0" i="0" u="none" strike="noStrike" kern="1200" cap="none" spc="0" normalizeH="0" baseline="0" noProof="0" dirty="0">
                <a:ln>
                  <a:noFill/>
                </a:ln>
                <a:solidFill>
                  <a:srgbClr val="161616"/>
                </a:solidFill>
                <a:effectLst/>
                <a:uLnTx/>
                <a:uFillTx/>
                <a:latin typeface="Poppins"/>
                <a:ea typeface="+mn-ea"/>
                <a:cs typeface="+mn-cs"/>
              </a:rPr>
              <a:t>Recommended </a:t>
            </a:r>
            <a:r>
              <a:rPr kumimoji="0" lang="en-US" sz="1200" b="0" i="0" u="none" strike="noStrike" kern="1200" cap="none" spc="0" normalizeH="0" baseline="0" noProof="0" dirty="0" err="1">
                <a:ln>
                  <a:noFill/>
                </a:ln>
                <a:solidFill>
                  <a:srgbClr val="161616"/>
                </a:solidFill>
                <a:effectLst/>
                <a:uLnTx/>
                <a:uFillTx/>
                <a:latin typeface="Poppins"/>
                <a:ea typeface="+mn-ea"/>
                <a:cs typeface="+mn-cs"/>
              </a:rPr>
              <a:t>postneoadjuvant</a:t>
            </a:r>
            <a:r>
              <a:rPr kumimoji="0" lang="en-US" sz="1200" b="0" i="0" u="none" strike="noStrike" kern="1200" cap="none" spc="0" normalizeH="0" baseline="0" noProof="0" dirty="0">
                <a:ln>
                  <a:noFill/>
                </a:ln>
                <a:solidFill>
                  <a:srgbClr val="161616"/>
                </a:solidFill>
                <a:effectLst/>
                <a:uLnTx/>
                <a:uFillTx/>
                <a:latin typeface="Poppins"/>
                <a:ea typeface="+mn-ea"/>
                <a:cs typeface="+mn-cs"/>
              </a:rPr>
              <a:t> treatment per protocol:</a:t>
            </a:r>
          </a:p>
          <a:p>
            <a:pPr marL="0" marR="0" lvl="0" indent="0" algn="l" defTabSz="914400" rtl="0" eaLnBrk="1" fontAlgn="auto" latinLnBrk="0" hangingPunct="1">
              <a:lnSpc>
                <a:spcPct val="100000"/>
              </a:lnSpc>
              <a:spcBef>
                <a:spcPts val="400"/>
              </a:spcBef>
              <a:spcAft>
                <a:spcPct val="0"/>
              </a:spcAft>
              <a:buClrTx/>
              <a:buSzTx/>
              <a:buFontTx/>
              <a:buNone/>
              <a:tabLst/>
              <a:defRPr/>
            </a:pPr>
            <a:r>
              <a:rPr kumimoji="0" lang="en-US" sz="1200" b="0" i="0" u="none" strike="noStrike" kern="1200" cap="none" spc="0" normalizeH="0" baseline="0" noProof="0" dirty="0" err="1">
                <a:ln>
                  <a:noFill/>
                </a:ln>
                <a:solidFill>
                  <a:srgbClr val="161616"/>
                </a:solidFill>
                <a:effectLst/>
                <a:uLnTx/>
                <a:uFillTx/>
                <a:latin typeface="Poppins"/>
                <a:ea typeface="+mn-ea"/>
                <a:cs typeface="+mn-cs"/>
              </a:rPr>
              <a:t>pCR</a:t>
            </a:r>
            <a:r>
              <a:rPr kumimoji="0" lang="en-US" sz="1200" b="0" i="0" u="none" strike="noStrike" kern="1200" cap="none" spc="0" normalizeH="0" baseline="0" noProof="0" dirty="0">
                <a:ln>
                  <a:noFill/>
                </a:ln>
                <a:solidFill>
                  <a:srgbClr val="161616"/>
                </a:solidFill>
                <a:effectLst/>
                <a:uLnTx/>
                <a:uFillTx/>
                <a:latin typeface="Poppins"/>
                <a:ea typeface="+mn-ea"/>
                <a:cs typeface="+mn-cs"/>
              </a:rPr>
              <a:t>: RT and concomitant trastuzumab ± pertuzumab for max 1 yr</a:t>
            </a:r>
          </a:p>
          <a:p>
            <a:pPr marL="0" marR="0" lvl="0" indent="0" algn="l" defTabSz="914400" rtl="0" eaLnBrk="1" fontAlgn="auto" latinLnBrk="0" hangingPunct="1">
              <a:lnSpc>
                <a:spcPct val="100000"/>
              </a:lnSpc>
              <a:spcBef>
                <a:spcPts val="400"/>
              </a:spcBef>
              <a:spcAft>
                <a:spcPct val="0"/>
              </a:spcAft>
              <a:buClrTx/>
              <a:buSzTx/>
              <a:buFontTx/>
              <a:buNone/>
              <a:tabLst/>
              <a:defRPr/>
            </a:pPr>
            <a:r>
              <a:rPr kumimoji="0" lang="en-US" sz="1200" b="0" i="0" u="none" strike="noStrike" kern="1200" cap="none" spc="0" normalizeH="0" baseline="0" noProof="0" dirty="0">
                <a:ln>
                  <a:noFill/>
                </a:ln>
                <a:solidFill>
                  <a:srgbClr val="161616"/>
                </a:solidFill>
                <a:effectLst/>
                <a:uLnTx/>
                <a:uFillTx/>
                <a:latin typeface="Poppins"/>
                <a:ea typeface="+mn-ea"/>
                <a:cs typeface="+mn-cs"/>
              </a:rPr>
              <a:t>No </a:t>
            </a:r>
            <a:r>
              <a:rPr kumimoji="0" lang="en-US" sz="1200" b="0" i="0" u="none" strike="noStrike" kern="1200" cap="none" spc="0" normalizeH="0" baseline="0" noProof="0" dirty="0" err="1">
                <a:ln>
                  <a:noFill/>
                </a:ln>
                <a:solidFill>
                  <a:srgbClr val="161616"/>
                </a:solidFill>
                <a:effectLst/>
                <a:uLnTx/>
                <a:uFillTx/>
                <a:latin typeface="Poppins"/>
                <a:ea typeface="+mn-ea"/>
                <a:cs typeface="+mn-cs"/>
              </a:rPr>
              <a:t>pCR</a:t>
            </a:r>
            <a:r>
              <a:rPr kumimoji="0" lang="en-US" sz="1200" b="0" i="0" u="none" strike="noStrike" kern="1200" cap="none" spc="0" normalizeH="0" baseline="0" noProof="0" dirty="0">
                <a:ln>
                  <a:noFill/>
                </a:ln>
                <a:solidFill>
                  <a:srgbClr val="161616"/>
                </a:solidFill>
                <a:effectLst/>
                <a:uLnTx/>
                <a:uFillTx/>
                <a:latin typeface="Poppins"/>
                <a:ea typeface="+mn-ea"/>
                <a:cs typeface="+mn-cs"/>
              </a:rPr>
              <a:t>: RT and T-DM1 for up to 14 cycles</a:t>
            </a:r>
          </a:p>
          <a:p>
            <a:pPr marL="0" marR="0" lvl="0" indent="0" algn="l" defTabSz="914400" rtl="0" eaLnBrk="1" fontAlgn="auto" latinLnBrk="0" hangingPunct="1">
              <a:lnSpc>
                <a:spcPct val="100000"/>
              </a:lnSpc>
              <a:spcBef>
                <a:spcPts val="400"/>
              </a:spcBef>
              <a:spcAft>
                <a:spcPct val="0"/>
              </a:spcAft>
              <a:buClrTx/>
              <a:buSzTx/>
              <a:buFontTx/>
              <a:buNone/>
              <a:tabLst/>
              <a:defRPr/>
            </a:pPr>
            <a:r>
              <a:rPr kumimoji="0" lang="en-US" sz="1200" b="0" i="0" u="none" strike="noStrike" kern="1200" cap="none" spc="0" normalizeH="0" baseline="0" noProof="0" dirty="0">
                <a:ln>
                  <a:noFill/>
                </a:ln>
                <a:solidFill>
                  <a:srgbClr val="161616"/>
                </a:solidFill>
                <a:effectLst/>
                <a:uLnTx/>
                <a:uFillTx/>
                <a:latin typeface="Poppins"/>
                <a:ea typeface="+mn-ea"/>
                <a:cs typeface="+mn-cs"/>
              </a:rPr>
              <a:t>HR+: ET</a:t>
            </a:r>
          </a:p>
        </p:txBody>
      </p:sp>
      <p:grpSp>
        <p:nvGrpSpPr>
          <p:cNvPr id="4" name="Group 3">
            <a:extLst>
              <a:ext uri="{FF2B5EF4-FFF2-40B4-BE49-F238E27FC236}">
                <a16:creationId xmlns:a16="http://schemas.microsoft.com/office/drawing/2014/main" id="{95773F40-845C-78EB-5239-9A1D0BE62045}"/>
              </a:ext>
            </a:extLst>
          </p:cNvPr>
          <p:cNvGrpSpPr/>
          <p:nvPr/>
        </p:nvGrpSpPr>
        <p:grpSpPr>
          <a:xfrm>
            <a:off x="3085952" y="2208273"/>
            <a:ext cx="3419856" cy="2079867"/>
            <a:chOff x="3085952" y="2202247"/>
            <a:chExt cx="3419856" cy="2079867"/>
          </a:xfrm>
        </p:grpSpPr>
        <p:sp>
          <p:nvSpPr>
            <p:cNvPr id="8" name="Rectangle 49">
              <a:extLst>
                <a:ext uri="{FF2B5EF4-FFF2-40B4-BE49-F238E27FC236}">
                  <a16:creationId xmlns:a16="http://schemas.microsoft.com/office/drawing/2014/main" id="{C4725934-0574-9B35-F0BE-791AC5F52F7C}"/>
                </a:ext>
              </a:extLst>
            </p:cNvPr>
            <p:cNvSpPr>
              <a:spLocks noChangeArrowheads="1"/>
            </p:cNvSpPr>
            <p:nvPr/>
          </p:nvSpPr>
          <p:spPr bwMode="auto">
            <a:xfrm>
              <a:off x="3085952" y="2202247"/>
              <a:ext cx="3419856" cy="640080"/>
            </a:xfrm>
            <a:prstGeom prst="rect">
              <a:avLst/>
            </a:prstGeom>
            <a:solidFill>
              <a:schemeClr val="accent1"/>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F9F3D9"/>
                  </a:solidFill>
                  <a:effectLst/>
                  <a:uLnTx/>
                  <a:uFillTx/>
                  <a:latin typeface="Poppins"/>
                  <a:ea typeface="+mn-ea"/>
                  <a:cs typeface="+mn-cs"/>
                </a:rPr>
                <a:t>T-DXd</a:t>
              </a:r>
              <a:r>
                <a:rPr kumimoji="0" lang="en-US" altLang="en-US" sz="1400" b="0" i="0" u="none" strike="noStrike" kern="1200" cap="none" spc="0" normalizeH="0" baseline="0" noProof="0" dirty="0">
                  <a:ln>
                    <a:noFill/>
                  </a:ln>
                  <a:solidFill>
                    <a:srgbClr val="F9F3D9"/>
                  </a:solidFill>
                  <a:effectLst/>
                  <a:uLnTx/>
                  <a:uFillTx/>
                  <a:latin typeface="Poppins"/>
                  <a:ea typeface="+mn-ea"/>
                  <a:cs typeface="+mn-cs"/>
                </a:rPr>
                <a:t>* (4 cycles) </a:t>
              </a:r>
              <a:r>
                <a:rPr kumimoji="0" lang="en-US" altLang="en-US" sz="1400" b="0" i="0" u="none" strike="noStrike" kern="1200" cap="none" spc="0" normalizeH="0" baseline="0" noProof="0" dirty="0">
                  <a:ln>
                    <a:noFill/>
                  </a:ln>
                  <a:solidFill>
                    <a:srgbClr val="F9F3D9"/>
                  </a:solidFill>
                  <a:effectLst/>
                  <a:uLnTx/>
                  <a:uFillTx/>
                  <a:latin typeface="Poppins"/>
                  <a:ea typeface="+mn-ea"/>
                  <a:cs typeface="+mn-cs"/>
                  <a:sym typeface="Wingdings" pitchFamily="2" charset="2"/>
                </a:rPr>
                <a:t> </a:t>
              </a:r>
              <a:r>
                <a:rPr kumimoji="0" lang="en-US" altLang="en-US" sz="1400" b="1" i="0" u="none" strike="noStrike" kern="1200" cap="none" spc="0" normalizeH="0" baseline="0" noProof="0" dirty="0">
                  <a:ln>
                    <a:noFill/>
                  </a:ln>
                  <a:solidFill>
                    <a:srgbClr val="F9F3D9"/>
                  </a:solidFill>
                  <a:effectLst/>
                  <a:uLnTx/>
                  <a:uFillTx/>
                  <a:latin typeface="Poppins"/>
                  <a:ea typeface="+mn-ea"/>
                  <a:cs typeface="+mn-cs"/>
                  <a:sym typeface="Wingdings" pitchFamily="2" charset="2"/>
                </a:rPr>
                <a:t>THP</a:t>
              </a:r>
              <a:r>
                <a:rPr kumimoji="0" lang="en-US" altLang="en-US" sz="1400" b="0" i="0" u="none" strike="noStrike" kern="1200" cap="none" spc="0" normalizeH="0" baseline="30000" noProof="0" dirty="0">
                  <a:ln>
                    <a:noFill/>
                  </a:ln>
                  <a:solidFill>
                    <a:srgbClr val="F9F3D9"/>
                  </a:solidFill>
                  <a:effectLst/>
                  <a:uLnTx/>
                  <a:uFillTx/>
                  <a:latin typeface="Poppins"/>
                  <a:ea typeface="+mn-ea"/>
                  <a:cs typeface="+mn-cs"/>
                </a:rPr>
                <a:t>†</a:t>
              </a:r>
              <a:r>
                <a:rPr kumimoji="0" lang="en-US" altLang="en-US" sz="1400" b="0" i="0" u="none" strike="noStrike" kern="1200" cap="none" spc="0" normalizeH="0" baseline="0" noProof="0" dirty="0">
                  <a:ln>
                    <a:noFill/>
                  </a:ln>
                  <a:solidFill>
                    <a:srgbClr val="F9F3D9"/>
                  </a:solidFill>
                  <a:effectLst/>
                  <a:uLnTx/>
                  <a:uFillTx/>
                  <a:latin typeface="Poppins"/>
                  <a:ea typeface="+mn-ea"/>
                  <a:cs typeface="+mn-cs"/>
                  <a:sym typeface="Wingdings" pitchFamily="2" charset="2"/>
                </a:rPr>
                <a:t> (4 cycles)</a:t>
              </a:r>
              <a:endParaRPr kumimoji="0" lang="en-US" altLang="en-US" sz="1400" b="0" i="0" u="none" strike="noStrike" kern="1200" cap="none" spc="0" normalizeH="0" baseline="0" noProof="0" dirty="0">
                <a:ln>
                  <a:noFill/>
                </a:ln>
                <a:solidFill>
                  <a:srgbClr val="F9F3D9"/>
                </a:solidFill>
                <a:effectLst/>
                <a:uLnTx/>
                <a:uFillTx/>
                <a:latin typeface="Poppins"/>
                <a:ea typeface="+mn-ea"/>
                <a:cs typeface="+mn-cs"/>
              </a:endParaRPr>
            </a:p>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F9F3D9"/>
                  </a:solidFill>
                  <a:effectLst/>
                  <a:uLnTx/>
                  <a:uFillTx/>
                  <a:latin typeface="Poppins"/>
                  <a:ea typeface="+mn-ea"/>
                  <a:cs typeface="+mn-cs"/>
                </a:rPr>
                <a:t>(n = 321)</a:t>
              </a:r>
            </a:p>
          </p:txBody>
        </p:sp>
        <p:sp>
          <p:nvSpPr>
            <p:cNvPr id="9" name="Rectangle 50">
              <a:extLst>
                <a:ext uri="{FF2B5EF4-FFF2-40B4-BE49-F238E27FC236}">
                  <a16:creationId xmlns:a16="http://schemas.microsoft.com/office/drawing/2014/main" id="{43232706-6970-5456-B8E0-C1A090F35C97}"/>
                </a:ext>
              </a:extLst>
            </p:cNvPr>
            <p:cNvSpPr>
              <a:spLocks noChangeArrowheads="1"/>
            </p:cNvSpPr>
            <p:nvPr/>
          </p:nvSpPr>
          <p:spPr bwMode="auto">
            <a:xfrm>
              <a:off x="3085952" y="3642034"/>
              <a:ext cx="3419856" cy="640080"/>
            </a:xfrm>
            <a:prstGeom prst="rect">
              <a:avLst/>
            </a:prstGeom>
            <a:solidFill>
              <a:schemeClr val="bg1">
                <a:lumMod val="50000"/>
              </a:schemeClr>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F9F3D9"/>
                  </a:solidFill>
                  <a:effectLst/>
                  <a:uLnTx/>
                  <a:uFillTx/>
                  <a:latin typeface="Poppins"/>
                  <a:ea typeface="+mn-ea"/>
                  <a:cs typeface="+mn-cs"/>
                </a:rPr>
                <a:t>ddAC</a:t>
              </a:r>
              <a:r>
                <a:rPr kumimoji="0" lang="en-US" altLang="en-US" sz="1400" b="0" i="0" u="none" strike="noStrike" kern="1200" cap="none" spc="0" normalizeH="0" baseline="30000" noProof="0" dirty="0">
                  <a:ln>
                    <a:noFill/>
                  </a:ln>
                  <a:solidFill>
                    <a:srgbClr val="F9F3D9"/>
                  </a:solidFill>
                  <a:effectLst/>
                  <a:uLnTx/>
                  <a:uFillTx/>
                  <a:latin typeface="Poppins"/>
                  <a:ea typeface="+mn-ea"/>
                  <a:cs typeface="+mn-cs"/>
                </a:rPr>
                <a:t>‡</a:t>
              </a:r>
              <a:r>
                <a:rPr kumimoji="0" lang="en-US" altLang="en-US" sz="1400" b="0" i="0" u="none" strike="noStrike" kern="1200" cap="none" spc="0" normalizeH="0" baseline="0" noProof="0" dirty="0">
                  <a:ln>
                    <a:noFill/>
                  </a:ln>
                  <a:solidFill>
                    <a:srgbClr val="F9F3D9"/>
                  </a:solidFill>
                  <a:effectLst/>
                  <a:uLnTx/>
                  <a:uFillTx/>
                  <a:latin typeface="Poppins"/>
                  <a:ea typeface="+mn-ea"/>
                  <a:cs typeface="+mn-cs"/>
                </a:rPr>
                <a:t> (4 cycles) </a:t>
              </a:r>
              <a:r>
                <a:rPr kumimoji="0" lang="en-US" altLang="en-US" sz="1400" b="0" i="0" u="none" strike="noStrike" kern="1200" cap="none" spc="0" normalizeH="0" baseline="0" noProof="0" dirty="0">
                  <a:ln>
                    <a:noFill/>
                  </a:ln>
                  <a:solidFill>
                    <a:srgbClr val="F9F3D9"/>
                  </a:solidFill>
                  <a:effectLst/>
                  <a:uLnTx/>
                  <a:uFillTx/>
                  <a:latin typeface="Poppins"/>
                  <a:ea typeface="+mn-ea"/>
                  <a:cs typeface="+mn-cs"/>
                  <a:sym typeface="Wingdings" pitchFamily="2" charset="2"/>
                </a:rPr>
                <a:t> </a:t>
              </a:r>
              <a:r>
                <a:rPr kumimoji="0" lang="en-US" altLang="en-US" sz="1400" b="1" i="0" u="none" strike="noStrike" kern="1200" cap="none" spc="0" normalizeH="0" baseline="0" noProof="0" dirty="0">
                  <a:ln>
                    <a:noFill/>
                  </a:ln>
                  <a:solidFill>
                    <a:srgbClr val="F9F3D9"/>
                  </a:solidFill>
                  <a:effectLst/>
                  <a:uLnTx/>
                  <a:uFillTx/>
                  <a:latin typeface="Poppins"/>
                  <a:ea typeface="+mn-ea"/>
                  <a:cs typeface="+mn-cs"/>
                  <a:sym typeface="Wingdings" pitchFamily="2" charset="2"/>
                </a:rPr>
                <a:t>THP</a:t>
              </a:r>
              <a:r>
                <a:rPr kumimoji="0" lang="en-US" altLang="en-US" sz="1400" b="0" i="0" u="none" strike="noStrike" kern="1200" cap="none" spc="0" normalizeH="0" baseline="30000" noProof="0" dirty="0">
                  <a:ln>
                    <a:noFill/>
                  </a:ln>
                  <a:solidFill>
                    <a:srgbClr val="F9F3D9"/>
                  </a:solidFill>
                  <a:effectLst/>
                  <a:uLnTx/>
                  <a:uFillTx/>
                  <a:latin typeface="Poppins"/>
                  <a:ea typeface="+mn-ea"/>
                  <a:cs typeface="+mn-cs"/>
                  <a:sym typeface="Wingdings" pitchFamily="2" charset="2"/>
                </a:rPr>
                <a:t>§</a:t>
              </a:r>
              <a:r>
                <a:rPr kumimoji="0" lang="en-US" altLang="en-US" sz="1400" b="0" i="0" u="none" strike="noStrike" kern="1200" cap="none" spc="0" normalizeH="0" baseline="0" noProof="0" dirty="0">
                  <a:ln>
                    <a:noFill/>
                  </a:ln>
                  <a:solidFill>
                    <a:srgbClr val="F9F3D9"/>
                  </a:solidFill>
                  <a:effectLst/>
                  <a:uLnTx/>
                  <a:uFillTx/>
                  <a:latin typeface="Poppins"/>
                  <a:ea typeface="+mn-ea"/>
                  <a:cs typeface="+mn-cs"/>
                  <a:sym typeface="Wingdings" pitchFamily="2" charset="2"/>
                </a:rPr>
                <a:t> (4 cycles)</a:t>
              </a:r>
              <a:endParaRPr kumimoji="0" lang="en-US" altLang="en-US" sz="1400" b="0" i="0" u="none" strike="noStrike" kern="1200" cap="none" spc="0" normalizeH="0" baseline="0" noProof="0" dirty="0">
                <a:ln>
                  <a:noFill/>
                </a:ln>
                <a:solidFill>
                  <a:srgbClr val="F9F3D9"/>
                </a:solidFill>
                <a:effectLst/>
                <a:uLnTx/>
                <a:uFillTx/>
                <a:latin typeface="Poppins"/>
                <a:ea typeface="+mn-ea"/>
                <a:cs typeface="+mn-cs"/>
              </a:endParaRPr>
            </a:p>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F9F3D9"/>
                  </a:solidFill>
                  <a:effectLst/>
                  <a:uLnTx/>
                  <a:uFillTx/>
                  <a:latin typeface="Poppins"/>
                  <a:ea typeface="+mn-ea"/>
                  <a:cs typeface="+mn-cs"/>
                </a:rPr>
                <a:t>(n = 320)</a:t>
              </a:r>
            </a:p>
          </p:txBody>
        </p:sp>
        <p:sp>
          <p:nvSpPr>
            <p:cNvPr id="17" name="Rectangle 50">
              <a:extLst>
                <a:ext uri="{FF2B5EF4-FFF2-40B4-BE49-F238E27FC236}">
                  <a16:creationId xmlns:a16="http://schemas.microsoft.com/office/drawing/2014/main" id="{046E4381-E397-0A12-142A-051E47887C5C}"/>
                </a:ext>
              </a:extLst>
            </p:cNvPr>
            <p:cNvSpPr>
              <a:spLocks noChangeArrowheads="1"/>
            </p:cNvSpPr>
            <p:nvPr/>
          </p:nvSpPr>
          <p:spPr bwMode="auto">
            <a:xfrm>
              <a:off x="3085952" y="2922140"/>
              <a:ext cx="3419856" cy="640080"/>
            </a:xfrm>
            <a:prstGeom prst="rect">
              <a:avLst/>
            </a:prstGeom>
            <a:solidFill>
              <a:schemeClr val="accent1">
                <a:lumMod val="60000"/>
                <a:lumOff val="40000"/>
              </a:schemeClr>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400" b="1" i="0" u="none" strike="noStrike" kern="1200" cap="none" spc="0" normalizeH="0" baseline="0" noProof="0">
                  <a:ln>
                    <a:noFill/>
                  </a:ln>
                  <a:solidFill>
                    <a:srgbClr val="F9F3D9"/>
                  </a:solidFill>
                  <a:effectLst/>
                  <a:uLnTx/>
                  <a:uFillTx/>
                  <a:latin typeface="Poppins"/>
                  <a:ea typeface="+mn-ea"/>
                  <a:cs typeface="+mn-cs"/>
                </a:rPr>
                <a:t>T-DXd</a:t>
              </a:r>
              <a:r>
                <a:rPr kumimoji="0" lang="en-US" altLang="en-US" sz="1400" b="0" i="0" u="none" strike="noStrike" kern="1200" cap="none" spc="0" normalizeH="0" baseline="0" noProof="0">
                  <a:ln>
                    <a:noFill/>
                  </a:ln>
                  <a:solidFill>
                    <a:srgbClr val="F9F3D9"/>
                  </a:solidFill>
                  <a:effectLst/>
                  <a:uLnTx/>
                  <a:uFillTx/>
                  <a:latin typeface="Poppins"/>
                  <a:ea typeface="+mn-ea"/>
                  <a:cs typeface="+mn-cs"/>
                </a:rPr>
                <a:t>* (8 cycles)</a:t>
              </a:r>
              <a:endParaRPr kumimoji="0" lang="en-US" altLang="en-US" sz="1400" b="0" i="0" u="none" strike="noStrike" kern="1200" cap="none" spc="0" normalizeH="0" baseline="30000" noProof="0">
                <a:ln>
                  <a:noFill/>
                </a:ln>
                <a:solidFill>
                  <a:srgbClr val="F9F3D9"/>
                </a:solidFill>
                <a:effectLst/>
                <a:uLnTx/>
                <a:uFillTx/>
                <a:latin typeface="Poppins"/>
                <a:ea typeface="+mn-ea"/>
                <a:cs typeface="+mn-cs"/>
              </a:endParaRPr>
            </a:p>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F9F3D9"/>
                  </a:solidFill>
                  <a:effectLst/>
                  <a:uLnTx/>
                  <a:uFillTx/>
                  <a:latin typeface="Poppins"/>
                  <a:ea typeface="+mn-ea"/>
                  <a:cs typeface="+mn-cs"/>
                </a:rPr>
                <a:t>(n = 286)</a:t>
              </a:r>
            </a:p>
          </p:txBody>
        </p:sp>
      </p:grpSp>
      <p:grpSp>
        <p:nvGrpSpPr>
          <p:cNvPr id="24" name="Group 23">
            <a:extLst>
              <a:ext uri="{FF2B5EF4-FFF2-40B4-BE49-F238E27FC236}">
                <a16:creationId xmlns:a16="http://schemas.microsoft.com/office/drawing/2014/main" id="{A382871C-E028-E716-2E7F-7BC5E3C38D48}"/>
              </a:ext>
            </a:extLst>
          </p:cNvPr>
          <p:cNvGrpSpPr/>
          <p:nvPr/>
        </p:nvGrpSpPr>
        <p:grpSpPr>
          <a:xfrm>
            <a:off x="2385238" y="2558674"/>
            <a:ext cx="590858" cy="1379064"/>
            <a:chOff x="2385238" y="2567256"/>
            <a:chExt cx="590858" cy="1379064"/>
          </a:xfrm>
        </p:grpSpPr>
        <p:grpSp>
          <p:nvGrpSpPr>
            <p:cNvPr id="2" name="Group 1">
              <a:extLst>
                <a:ext uri="{FF2B5EF4-FFF2-40B4-BE49-F238E27FC236}">
                  <a16:creationId xmlns:a16="http://schemas.microsoft.com/office/drawing/2014/main" id="{52DA9756-4B1C-93C7-A373-765707A0B523}"/>
                </a:ext>
              </a:extLst>
            </p:cNvPr>
            <p:cNvGrpSpPr/>
            <p:nvPr/>
          </p:nvGrpSpPr>
          <p:grpSpPr>
            <a:xfrm>
              <a:off x="2385238" y="2567256"/>
              <a:ext cx="586822" cy="1379064"/>
              <a:chOff x="2385238" y="2529156"/>
              <a:chExt cx="586822" cy="1379064"/>
            </a:xfrm>
          </p:grpSpPr>
          <p:sp>
            <p:nvSpPr>
              <p:cNvPr id="15" name="Line 53">
                <a:extLst>
                  <a:ext uri="{FF2B5EF4-FFF2-40B4-BE49-F238E27FC236}">
                    <a16:creationId xmlns:a16="http://schemas.microsoft.com/office/drawing/2014/main" id="{D81A2583-1472-4D0D-D23D-EC843E1199BB}"/>
                  </a:ext>
                </a:extLst>
              </p:cNvPr>
              <p:cNvSpPr>
                <a:spLocks noChangeShapeType="1"/>
              </p:cNvSpPr>
              <p:nvPr/>
            </p:nvSpPr>
            <p:spPr bwMode="auto">
              <a:xfrm>
                <a:off x="2385238" y="3405146"/>
                <a:ext cx="586822" cy="50307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sp>
            <p:nvSpPr>
              <p:cNvPr id="16" name="Line 54">
                <a:extLst>
                  <a:ext uri="{FF2B5EF4-FFF2-40B4-BE49-F238E27FC236}">
                    <a16:creationId xmlns:a16="http://schemas.microsoft.com/office/drawing/2014/main" id="{32BE03A0-55F5-3479-3105-16A34E99C2A0}"/>
                  </a:ext>
                </a:extLst>
              </p:cNvPr>
              <p:cNvSpPr>
                <a:spLocks noChangeShapeType="1"/>
              </p:cNvSpPr>
              <p:nvPr/>
            </p:nvSpPr>
            <p:spPr bwMode="auto">
              <a:xfrm flipV="1">
                <a:off x="2385238" y="2529156"/>
                <a:ext cx="586822" cy="622511"/>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grpSp>
        <p:sp>
          <p:nvSpPr>
            <p:cNvPr id="18" name="Line 54">
              <a:extLst>
                <a:ext uri="{FF2B5EF4-FFF2-40B4-BE49-F238E27FC236}">
                  <a16:creationId xmlns:a16="http://schemas.microsoft.com/office/drawing/2014/main" id="{E4B6A669-5E3B-E6EF-19E0-DD106040A2B4}"/>
                </a:ext>
              </a:extLst>
            </p:cNvPr>
            <p:cNvSpPr>
              <a:spLocks noChangeShapeType="1"/>
            </p:cNvSpPr>
            <p:nvPr/>
          </p:nvSpPr>
          <p:spPr bwMode="auto">
            <a:xfrm flipV="1">
              <a:off x="2389266" y="3256788"/>
              <a:ext cx="58683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grpSp>
      <p:grpSp>
        <p:nvGrpSpPr>
          <p:cNvPr id="3" name="Group 2">
            <a:extLst>
              <a:ext uri="{FF2B5EF4-FFF2-40B4-BE49-F238E27FC236}">
                <a16:creationId xmlns:a16="http://schemas.microsoft.com/office/drawing/2014/main" id="{07E3BF00-D95B-9142-5805-541E3AFB763C}"/>
              </a:ext>
            </a:extLst>
          </p:cNvPr>
          <p:cNvGrpSpPr/>
          <p:nvPr/>
        </p:nvGrpSpPr>
        <p:grpSpPr>
          <a:xfrm>
            <a:off x="6556552" y="2528313"/>
            <a:ext cx="365760" cy="1439787"/>
            <a:chOff x="6556552" y="2522287"/>
            <a:chExt cx="365760" cy="1439787"/>
          </a:xfrm>
        </p:grpSpPr>
        <p:sp>
          <p:nvSpPr>
            <p:cNvPr id="19" name="Line 54">
              <a:extLst>
                <a:ext uri="{FF2B5EF4-FFF2-40B4-BE49-F238E27FC236}">
                  <a16:creationId xmlns:a16="http://schemas.microsoft.com/office/drawing/2014/main" id="{18309DC3-C54D-8C56-9DF8-11C20FBCA465}"/>
                </a:ext>
              </a:extLst>
            </p:cNvPr>
            <p:cNvSpPr>
              <a:spLocks noChangeShapeType="1"/>
            </p:cNvSpPr>
            <p:nvPr/>
          </p:nvSpPr>
          <p:spPr bwMode="auto">
            <a:xfrm flipV="1">
              <a:off x="6556552" y="2522287"/>
              <a:ext cx="36576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sp>
          <p:nvSpPr>
            <p:cNvPr id="20" name="Line 54">
              <a:extLst>
                <a:ext uri="{FF2B5EF4-FFF2-40B4-BE49-F238E27FC236}">
                  <a16:creationId xmlns:a16="http://schemas.microsoft.com/office/drawing/2014/main" id="{0BE4B9EE-83E5-1E66-853B-D3B19461CE6D}"/>
                </a:ext>
              </a:extLst>
            </p:cNvPr>
            <p:cNvSpPr>
              <a:spLocks noChangeShapeType="1"/>
            </p:cNvSpPr>
            <p:nvPr/>
          </p:nvSpPr>
          <p:spPr bwMode="auto">
            <a:xfrm flipV="1">
              <a:off x="6556552" y="3242180"/>
              <a:ext cx="36576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sp>
          <p:nvSpPr>
            <p:cNvPr id="21" name="Line 54">
              <a:extLst>
                <a:ext uri="{FF2B5EF4-FFF2-40B4-BE49-F238E27FC236}">
                  <a16:creationId xmlns:a16="http://schemas.microsoft.com/office/drawing/2014/main" id="{F1BB43E5-D0E8-A03B-B0C5-6652E15BF818}"/>
                </a:ext>
              </a:extLst>
            </p:cNvPr>
            <p:cNvSpPr>
              <a:spLocks noChangeShapeType="1"/>
            </p:cNvSpPr>
            <p:nvPr/>
          </p:nvSpPr>
          <p:spPr bwMode="auto">
            <a:xfrm flipV="1">
              <a:off x="6556552" y="3962074"/>
              <a:ext cx="36576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grpSp>
      <p:sp>
        <p:nvSpPr>
          <p:cNvPr id="22" name="Line 54">
            <a:extLst>
              <a:ext uri="{FF2B5EF4-FFF2-40B4-BE49-F238E27FC236}">
                <a16:creationId xmlns:a16="http://schemas.microsoft.com/office/drawing/2014/main" id="{F77016A7-55BE-93F1-9426-5F38D9F7DCC0}"/>
              </a:ext>
            </a:extLst>
          </p:cNvPr>
          <p:cNvSpPr>
            <a:spLocks noChangeShapeType="1"/>
          </p:cNvSpPr>
          <p:nvPr/>
        </p:nvSpPr>
        <p:spPr bwMode="auto">
          <a:xfrm flipV="1">
            <a:off x="7419392" y="3248206"/>
            <a:ext cx="36576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sp>
        <p:nvSpPr>
          <p:cNvPr id="23" name="TextBox 22">
            <a:extLst>
              <a:ext uri="{FF2B5EF4-FFF2-40B4-BE49-F238E27FC236}">
                <a16:creationId xmlns:a16="http://schemas.microsoft.com/office/drawing/2014/main" id="{2FFECB4D-22DF-295E-2527-2D4D315E8DA7}"/>
              </a:ext>
            </a:extLst>
          </p:cNvPr>
          <p:cNvSpPr txBox="1"/>
          <p:nvPr/>
        </p:nvSpPr>
        <p:spPr bwMode="auto">
          <a:xfrm rot="16200000">
            <a:off x="6115116" y="3078929"/>
            <a:ext cx="2091919" cy="338554"/>
          </a:xfrm>
          <a:prstGeom prst="rect">
            <a:avLst/>
          </a:prstGeom>
          <a:solidFill>
            <a:schemeClr val="bg2"/>
          </a:solidFill>
          <a:ln>
            <a:noFill/>
          </a:ln>
        </p:spPr>
        <p:txBody>
          <a:bodyPr wrap="square" rtlCol="0">
            <a:spAutoFit/>
          </a:bodyPr>
          <a:lstStyle/>
          <a:p>
            <a:pPr marL="0" marR="0" lvl="0" indent="0" algn="ctr" defTabSz="914400" rtl="0" eaLnBrk="1" fontAlgn="auto" latinLnBrk="0" hangingPunct="1">
              <a:lnSpc>
                <a:spcPct val="100000"/>
              </a:lnSpc>
              <a:spcBef>
                <a:spcPct val="50000"/>
              </a:spcBef>
              <a:spcAft>
                <a:spcPct val="0"/>
              </a:spcAft>
              <a:buClrTx/>
              <a:buSzTx/>
              <a:buFontTx/>
              <a:buNone/>
              <a:tabLst/>
              <a:defRPr/>
            </a:pPr>
            <a:r>
              <a:rPr kumimoji="0" lang="en-US" sz="1600" b="0" i="0" u="none" strike="noStrike" kern="1200" cap="none" spc="0" normalizeH="0" baseline="0" noProof="0">
                <a:ln>
                  <a:noFill/>
                </a:ln>
                <a:solidFill>
                  <a:srgbClr val="161616"/>
                </a:solidFill>
                <a:effectLst/>
                <a:uLnTx/>
                <a:uFillTx/>
                <a:latin typeface="Poppins"/>
                <a:ea typeface="+mn-ea"/>
                <a:cs typeface="+mn-cs"/>
              </a:rPr>
              <a:t>Surgery</a:t>
            </a:r>
          </a:p>
        </p:txBody>
      </p:sp>
      <p:sp>
        <p:nvSpPr>
          <p:cNvPr id="26" name="Rectangle 25">
            <a:extLst>
              <a:ext uri="{FF2B5EF4-FFF2-40B4-BE49-F238E27FC236}">
                <a16:creationId xmlns:a16="http://schemas.microsoft.com/office/drawing/2014/main" id="{EA4F3326-7D9D-67E6-3F53-05F8897B505D}"/>
              </a:ext>
            </a:extLst>
          </p:cNvPr>
          <p:cNvSpPr/>
          <p:nvPr/>
        </p:nvSpPr>
        <p:spPr>
          <a:xfrm>
            <a:off x="10382251" y="2832708"/>
            <a:ext cx="1564032" cy="830997"/>
          </a:xfrm>
          <a:prstGeom prst="rect">
            <a:avLst/>
          </a:prstGeom>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tabLst/>
              <a:defRPr/>
            </a:pPr>
            <a:r>
              <a:rPr kumimoji="0" lang="en-US" altLang="en-US" sz="1200" b="0" i="1" u="none" strike="noStrike" kern="1200" cap="none" spc="0" normalizeH="0" baseline="0" noProof="0">
                <a:ln>
                  <a:noFill/>
                </a:ln>
                <a:solidFill>
                  <a:srgbClr val="000000"/>
                </a:solidFill>
                <a:effectLst/>
                <a:uLnTx/>
                <a:uFillTx/>
                <a:latin typeface="Poppins"/>
                <a:ea typeface="+mn-ea"/>
                <a:cs typeface="+mn-cs"/>
              </a:rPr>
              <a:t>Safety follow-up: 40+7 days after last treatment dose </a:t>
            </a:r>
          </a:p>
        </p:txBody>
      </p:sp>
      <p:sp>
        <p:nvSpPr>
          <p:cNvPr id="27" name="Line 54">
            <a:extLst>
              <a:ext uri="{FF2B5EF4-FFF2-40B4-BE49-F238E27FC236}">
                <a16:creationId xmlns:a16="http://schemas.microsoft.com/office/drawing/2014/main" id="{54F11BB7-9BC0-C9EB-A1D7-7F639408795D}"/>
              </a:ext>
            </a:extLst>
          </p:cNvPr>
          <p:cNvSpPr>
            <a:spLocks noChangeShapeType="1"/>
          </p:cNvSpPr>
          <p:nvPr/>
        </p:nvSpPr>
        <p:spPr bwMode="auto">
          <a:xfrm flipV="1">
            <a:off x="10087403" y="3248206"/>
            <a:ext cx="36576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sp>
        <p:nvSpPr>
          <p:cNvPr id="25" name="Line 54">
            <a:extLst>
              <a:ext uri="{FF2B5EF4-FFF2-40B4-BE49-F238E27FC236}">
                <a16:creationId xmlns:a16="http://schemas.microsoft.com/office/drawing/2014/main" id="{0CD7D2DF-8C5B-0D29-636C-7BC88C6F9281}"/>
              </a:ext>
            </a:extLst>
          </p:cNvPr>
          <p:cNvSpPr>
            <a:spLocks noChangeShapeType="1"/>
          </p:cNvSpPr>
          <p:nvPr/>
        </p:nvSpPr>
        <p:spPr bwMode="auto">
          <a:xfrm flipH="1">
            <a:off x="2635159" y="2202246"/>
            <a:ext cx="0" cy="457200"/>
          </a:xfrm>
          <a:prstGeom prst="line">
            <a:avLst/>
          </a:prstGeom>
          <a:noFill/>
          <a:ln w="28575">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sp>
        <p:nvSpPr>
          <p:cNvPr id="29" name="Rectangle 28">
            <a:extLst>
              <a:ext uri="{FF2B5EF4-FFF2-40B4-BE49-F238E27FC236}">
                <a16:creationId xmlns:a16="http://schemas.microsoft.com/office/drawing/2014/main" id="{AFD7B3C3-AD64-1102-36A0-075963170AE4}"/>
              </a:ext>
            </a:extLst>
          </p:cNvPr>
          <p:cNvSpPr/>
          <p:nvPr/>
        </p:nvSpPr>
        <p:spPr>
          <a:xfrm>
            <a:off x="231077" y="5051223"/>
            <a:ext cx="5864923" cy="382321"/>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Poppins"/>
              <a:ea typeface="+mn-ea"/>
              <a:cs typeface="+mn-cs"/>
            </a:endParaRPr>
          </a:p>
        </p:txBody>
      </p:sp>
    </p:spTree>
    <p:extLst>
      <p:ext uri="{BB962C8B-B14F-4D97-AF65-F5344CB8AC3E}">
        <p14:creationId xmlns:p14="http://schemas.microsoft.com/office/powerpoint/2010/main" val="1150596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6D588-C4F0-EDE6-1A58-146817F35C14}"/>
            </a:ext>
          </a:extLst>
        </p:cNvPr>
        <p:cNvGrpSpPr/>
        <p:nvPr/>
      </p:nvGrpSpPr>
      <p:grpSpPr>
        <a:xfrm>
          <a:off x="0" y="0"/>
          <a:ext cx="0" cy="0"/>
          <a:chOff x="0" y="0"/>
          <a:chExt cx="0" cy="0"/>
        </a:xfrm>
      </p:grpSpPr>
      <p:sp>
        <p:nvSpPr>
          <p:cNvPr id="10243" name="Rectangle 4">
            <a:extLst>
              <a:ext uri="{FF2B5EF4-FFF2-40B4-BE49-F238E27FC236}">
                <a16:creationId xmlns:a16="http://schemas.microsoft.com/office/drawing/2014/main" id="{31244DB1-8AF5-C7F5-9078-69C2E77F45E6}"/>
              </a:ext>
            </a:extLst>
          </p:cNvPr>
          <p:cNvSpPr>
            <a:spLocks noGrp="1" noChangeArrowheads="1"/>
          </p:cNvSpPr>
          <p:nvPr>
            <p:ph type="title"/>
          </p:nvPr>
        </p:nvSpPr>
        <p:spPr/>
        <p:txBody>
          <a:bodyPr/>
          <a:lstStyle/>
          <a:p>
            <a:r>
              <a:rPr lang="en-US" dirty="0"/>
              <a:t>DESTINY-Breast11: pCR in Each Arm (Primary Endpoint)</a:t>
            </a:r>
            <a:endParaRPr lang="en-US" altLang="en-US" dirty="0"/>
          </a:p>
        </p:txBody>
      </p:sp>
      <p:sp>
        <p:nvSpPr>
          <p:cNvPr id="3" name="Content Placeholder 2">
            <a:extLst>
              <a:ext uri="{FF2B5EF4-FFF2-40B4-BE49-F238E27FC236}">
                <a16:creationId xmlns:a16="http://schemas.microsoft.com/office/drawing/2014/main" id="{D029DC85-4959-5951-B3FD-FB3C8119A695}"/>
              </a:ext>
            </a:extLst>
          </p:cNvPr>
          <p:cNvSpPr>
            <a:spLocks noGrp="1"/>
          </p:cNvSpPr>
          <p:nvPr>
            <p:ph idx="1"/>
          </p:nvPr>
        </p:nvSpPr>
        <p:spPr>
          <a:xfrm>
            <a:off x="231078" y="5422900"/>
            <a:ext cx="11740260" cy="667002"/>
          </a:xfrm>
        </p:spPr>
        <p:txBody>
          <a:bodyPr/>
          <a:lstStyle/>
          <a:p>
            <a:r>
              <a:rPr lang="en-US" sz="2000" dirty="0"/>
              <a:t>Neoadjuvant T-</a:t>
            </a:r>
            <a:r>
              <a:rPr lang="en-US" sz="2000" dirty="0" err="1"/>
              <a:t>DXd</a:t>
            </a:r>
            <a:r>
              <a:rPr lang="en-US" sz="2000" dirty="0"/>
              <a:t> followed by THP vs </a:t>
            </a:r>
            <a:r>
              <a:rPr lang="en-US" sz="2000" dirty="0" err="1"/>
              <a:t>ddAC</a:t>
            </a:r>
            <a:r>
              <a:rPr lang="en-US" sz="2000" dirty="0"/>
              <a:t>-THP was associated with a statistically significant improvement in </a:t>
            </a:r>
            <a:r>
              <a:rPr lang="en-US" sz="2000" dirty="0" err="1"/>
              <a:t>pCR</a:t>
            </a:r>
            <a:r>
              <a:rPr lang="en-US" sz="2000" dirty="0"/>
              <a:t> rates in high-risk HER2+ EBC, regardless of HR status </a:t>
            </a:r>
          </a:p>
          <a:p>
            <a:endParaRPr lang="en-US" sz="2000" dirty="0"/>
          </a:p>
        </p:txBody>
      </p:sp>
      <p:sp>
        <p:nvSpPr>
          <p:cNvPr id="5" name="Content Placeholder 4">
            <a:extLst>
              <a:ext uri="{FF2B5EF4-FFF2-40B4-BE49-F238E27FC236}">
                <a16:creationId xmlns:a16="http://schemas.microsoft.com/office/drawing/2014/main" id="{527D9AFE-98DD-9D00-0617-70EC986ADF56}"/>
              </a:ext>
            </a:extLst>
          </p:cNvPr>
          <p:cNvSpPr>
            <a:spLocks noGrp="1"/>
          </p:cNvSpPr>
          <p:nvPr>
            <p:ph sz="quarter" idx="10"/>
          </p:nvPr>
        </p:nvSpPr>
        <p:spPr/>
        <p:txBody>
          <a:bodyPr/>
          <a:lstStyle/>
          <a:p>
            <a:pPr algn="ctr"/>
            <a:r>
              <a:rPr lang="en-US" dirty="0" err="1"/>
              <a:t>Curigliano</a:t>
            </a:r>
            <a:r>
              <a:rPr lang="en-US" dirty="0"/>
              <a:t>. SABCS 2025. </a:t>
            </a:r>
            <a:r>
              <a:rPr lang="en-US" dirty="0" err="1"/>
              <a:t>Abstr</a:t>
            </a:r>
            <a:r>
              <a:rPr lang="en-US" dirty="0"/>
              <a:t> RF6-02. Harbeck Ann Oncol. 2026;37:166.</a:t>
            </a:r>
          </a:p>
        </p:txBody>
      </p:sp>
      <p:sp>
        <p:nvSpPr>
          <p:cNvPr id="9220" name="Rectangle 9219">
            <a:extLst>
              <a:ext uri="{FF2B5EF4-FFF2-40B4-BE49-F238E27FC236}">
                <a16:creationId xmlns:a16="http://schemas.microsoft.com/office/drawing/2014/main" id="{83BBC0BE-4C7D-4F4F-77DF-98BF41ACF7F3}"/>
              </a:ext>
            </a:extLst>
          </p:cNvPr>
          <p:cNvSpPr/>
          <p:nvPr/>
        </p:nvSpPr>
        <p:spPr bwMode="auto">
          <a:xfrm>
            <a:off x="2025650" y="3392329"/>
            <a:ext cx="781050" cy="1319371"/>
          </a:xfrm>
          <a:prstGeom prst="rect">
            <a:avLst/>
          </a:prstGeom>
          <a:solidFill>
            <a:schemeClr val="accent1"/>
          </a:solidFill>
          <a:ln w="0">
            <a:solidFill>
              <a:srgbClr val="000000"/>
            </a:solidFill>
            <a:miter lim="800000"/>
            <a:headEnd/>
            <a:tailEnd/>
          </a:ln>
        </p:spPr>
        <p:txBody>
          <a:bodyPr lIns="0" rIns="0" rtlCol="0" anchor="b"/>
          <a:lstStyle/>
          <a:p>
            <a:pPr marL="0" marR="0" lvl="0" indent="0" algn="ctr" defTabSz="914400" eaLnBrk="1" fontAlgn="base" latinLnBrk="0" hangingPunct="1">
              <a:lnSpc>
                <a:spcPct val="100000"/>
              </a:lnSpc>
              <a:spcBef>
                <a:spcPct val="35000"/>
              </a:spcBef>
              <a:spcAft>
                <a:spcPct val="25000"/>
              </a:spcAft>
              <a:buClr>
                <a:srgbClr val="015873"/>
              </a:buClr>
              <a:buSzTx/>
              <a:buFontTx/>
              <a:buNone/>
              <a:tabLst/>
              <a:defRPr/>
            </a:pPr>
            <a:r>
              <a:rPr kumimoji="0" lang="en-US" sz="1400" b="0" i="0" u="none" strike="noStrike" kern="0" cap="none" spc="0" normalizeH="0" baseline="0" noProof="0">
                <a:ln>
                  <a:noFill/>
                </a:ln>
                <a:solidFill>
                  <a:schemeClr val="bg2"/>
                </a:solidFill>
                <a:effectLst/>
                <a:uLnTx/>
                <a:uFillTx/>
                <a:cs typeface="Arial" panose="020B0604020202020204" pitchFamily="34" charset="0"/>
              </a:rPr>
              <a:t>216/321</a:t>
            </a:r>
          </a:p>
        </p:txBody>
      </p:sp>
      <p:sp>
        <p:nvSpPr>
          <p:cNvPr id="9221" name="Rectangle 9220">
            <a:extLst>
              <a:ext uri="{FF2B5EF4-FFF2-40B4-BE49-F238E27FC236}">
                <a16:creationId xmlns:a16="http://schemas.microsoft.com/office/drawing/2014/main" id="{CCA98B57-537F-066C-018C-C5858216A095}"/>
              </a:ext>
            </a:extLst>
          </p:cNvPr>
          <p:cNvSpPr/>
          <p:nvPr/>
        </p:nvSpPr>
        <p:spPr bwMode="auto">
          <a:xfrm>
            <a:off x="3588045" y="3620068"/>
            <a:ext cx="781050" cy="1091632"/>
          </a:xfrm>
          <a:prstGeom prst="rect">
            <a:avLst/>
          </a:prstGeom>
          <a:solidFill>
            <a:schemeClr val="accent6"/>
          </a:solidFill>
          <a:ln w="0">
            <a:solidFill>
              <a:srgbClr val="000000"/>
            </a:solidFill>
            <a:miter lim="800000"/>
            <a:headEnd/>
            <a:tailEnd/>
          </a:ln>
        </p:spPr>
        <p:txBody>
          <a:bodyPr lIns="0" rIns="0" rtlCol="0" anchor="b"/>
          <a:lstStyle/>
          <a:p>
            <a:pPr marL="0" marR="0" lvl="0" indent="0" algn="ctr" defTabSz="914400" eaLnBrk="1" fontAlgn="base" latinLnBrk="0" hangingPunct="1">
              <a:lnSpc>
                <a:spcPct val="100000"/>
              </a:lnSpc>
              <a:spcBef>
                <a:spcPct val="35000"/>
              </a:spcBef>
              <a:spcAft>
                <a:spcPct val="25000"/>
              </a:spcAft>
              <a:buClr>
                <a:srgbClr val="015873"/>
              </a:buClr>
              <a:buSzTx/>
              <a:buFontTx/>
              <a:buNone/>
              <a:tabLst/>
              <a:defRPr/>
            </a:pPr>
            <a:r>
              <a:rPr kumimoji="0" lang="en-US" sz="1400" b="0" i="0" u="none" strike="noStrike" kern="0" cap="none" spc="0" normalizeH="0" baseline="0" noProof="0">
                <a:ln>
                  <a:noFill/>
                </a:ln>
                <a:solidFill>
                  <a:schemeClr val="bg2"/>
                </a:solidFill>
                <a:effectLst/>
                <a:uLnTx/>
                <a:uFillTx/>
                <a:cs typeface="Arial" panose="020B0604020202020204" pitchFamily="34" charset="0"/>
              </a:rPr>
              <a:t>180/320</a:t>
            </a:r>
          </a:p>
        </p:txBody>
      </p:sp>
      <p:sp>
        <p:nvSpPr>
          <p:cNvPr id="9231" name="Rectangle 9230">
            <a:extLst>
              <a:ext uri="{FF2B5EF4-FFF2-40B4-BE49-F238E27FC236}">
                <a16:creationId xmlns:a16="http://schemas.microsoft.com/office/drawing/2014/main" id="{ED563E5F-799B-73EA-D54C-4E67BCA71363}"/>
              </a:ext>
            </a:extLst>
          </p:cNvPr>
          <p:cNvSpPr/>
          <p:nvPr/>
        </p:nvSpPr>
        <p:spPr bwMode="auto">
          <a:xfrm>
            <a:off x="5355931" y="3517900"/>
            <a:ext cx="781050" cy="1193800"/>
          </a:xfrm>
          <a:prstGeom prst="rect">
            <a:avLst/>
          </a:prstGeom>
          <a:solidFill>
            <a:schemeClr val="accent1"/>
          </a:solidFill>
          <a:ln w="0">
            <a:solidFill>
              <a:srgbClr val="000000"/>
            </a:solidFill>
            <a:miter lim="800000"/>
            <a:headEnd/>
            <a:tailEnd/>
          </a:ln>
        </p:spPr>
        <p:txBody>
          <a:bodyPr lIns="0" rIns="0" rtlCol="0" anchor="b"/>
          <a:lstStyle/>
          <a:p>
            <a:pPr marL="0" marR="0" lvl="0" indent="0" algn="ctr" defTabSz="914400" eaLnBrk="1" fontAlgn="base" latinLnBrk="0" hangingPunct="1">
              <a:lnSpc>
                <a:spcPct val="100000"/>
              </a:lnSpc>
              <a:spcBef>
                <a:spcPct val="35000"/>
              </a:spcBef>
              <a:spcAft>
                <a:spcPct val="25000"/>
              </a:spcAft>
              <a:buClr>
                <a:srgbClr val="015873"/>
              </a:buClr>
              <a:buSzTx/>
              <a:buFontTx/>
              <a:buNone/>
              <a:tabLst/>
              <a:defRPr/>
            </a:pPr>
            <a:r>
              <a:rPr kumimoji="0" lang="en-US" sz="1400" b="0" i="0" u="none" strike="noStrike" kern="0" cap="none" spc="0" normalizeH="0" baseline="0" noProof="0" dirty="0">
                <a:ln>
                  <a:noFill/>
                </a:ln>
                <a:solidFill>
                  <a:schemeClr val="bg2"/>
                </a:solidFill>
                <a:effectLst/>
                <a:uLnTx/>
                <a:uFillTx/>
                <a:cs typeface="Arial" panose="020B0604020202020204" pitchFamily="34" charset="0"/>
              </a:rPr>
              <a:t>145/236</a:t>
            </a:r>
          </a:p>
        </p:txBody>
      </p:sp>
      <p:sp>
        <p:nvSpPr>
          <p:cNvPr id="9236" name="Rectangle 9235">
            <a:extLst>
              <a:ext uri="{FF2B5EF4-FFF2-40B4-BE49-F238E27FC236}">
                <a16:creationId xmlns:a16="http://schemas.microsoft.com/office/drawing/2014/main" id="{D40C2779-9EF7-14DB-B291-706EB1EB8153}"/>
              </a:ext>
            </a:extLst>
          </p:cNvPr>
          <p:cNvSpPr/>
          <p:nvPr/>
        </p:nvSpPr>
        <p:spPr bwMode="auto">
          <a:xfrm>
            <a:off x="6845142" y="3683000"/>
            <a:ext cx="781050" cy="1028700"/>
          </a:xfrm>
          <a:prstGeom prst="rect">
            <a:avLst/>
          </a:prstGeom>
          <a:solidFill>
            <a:schemeClr val="accent6"/>
          </a:solidFill>
          <a:ln w="0">
            <a:solidFill>
              <a:srgbClr val="000000"/>
            </a:solidFill>
            <a:miter lim="800000"/>
            <a:headEnd/>
            <a:tailEnd/>
          </a:ln>
        </p:spPr>
        <p:txBody>
          <a:bodyPr lIns="0" rIns="0" rtlCol="0" anchor="b"/>
          <a:lstStyle/>
          <a:p>
            <a:pPr marL="0" marR="0" lvl="0" indent="0" algn="ctr" defTabSz="914400" eaLnBrk="1" fontAlgn="base" latinLnBrk="0" hangingPunct="1">
              <a:lnSpc>
                <a:spcPct val="100000"/>
              </a:lnSpc>
              <a:spcBef>
                <a:spcPct val="35000"/>
              </a:spcBef>
              <a:spcAft>
                <a:spcPct val="25000"/>
              </a:spcAft>
              <a:buClr>
                <a:srgbClr val="015873"/>
              </a:buClr>
              <a:buSzTx/>
              <a:buFontTx/>
              <a:buNone/>
              <a:tabLst/>
              <a:defRPr/>
            </a:pPr>
            <a:r>
              <a:rPr kumimoji="0" lang="en-US" sz="1400" b="0" i="0" u="none" strike="noStrike" kern="0" cap="none" spc="0" normalizeH="0" baseline="0" noProof="0">
                <a:ln>
                  <a:noFill/>
                </a:ln>
                <a:solidFill>
                  <a:schemeClr val="bg2"/>
                </a:solidFill>
                <a:effectLst/>
                <a:uLnTx/>
                <a:uFillTx/>
                <a:cs typeface="Arial" panose="020B0604020202020204" pitchFamily="34" charset="0"/>
              </a:rPr>
              <a:t>123/235</a:t>
            </a:r>
          </a:p>
        </p:txBody>
      </p:sp>
      <p:sp>
        <p:nvSpPr>
          <p:cNvPr id="9237" name="Rectangle 9236">
            <a:extLst>
              <a:ext uri="{FF2B5EF4-FFF2-40B4-BE49-F238E27FC236}">
                <a16:creationId xmlns:a16="http://schemas.microsoft.com/office/drawing/2014/main" id="{FFF5E6E0-2985-2DB5-8FC7-723710550A2D}"/>
              </a:ext>
            </a:extLst>
          </p:cNvPr>
          <p:cNvSpPr/>
          <p:nvPr/>
        </p:nvSpPr>
        <p:spPr bwMode="auto">
          <a:xfrm>
            <a:off x="8310024" y="3092450"/>
            <a:ext cx="781050" cy="1619250"/>
          </a:xfrm>
          <a:prstGeom prst="rect">
            <a:avLst/>
          </a:prstGeom>
          <a:solidFill>
            <a:schemeClr val="accent1"/>
          </a:solidFill>
          <a:ln w="0">
            <a:solidFill>
              <a:srgbClr val="000000"/>
            </a:solidFill>
            <a:miter lim="800000"/>
            <a:headEnd/>
            <a:tailEnd/>
          </a:ln>
        </p:spPr>
        <p:txBody>
          <a:bodyPr lIns="0" rIns="0" rtlCol="0" anchor="b"/>
          <a:lstStyle/>
          <a:p>
            <a:pPr marL="0" marR="0" lvl="0" indent="0" algn="ctr" defTabSz="914400" eaLnBrk="1" fontAlgn="base" latinLnBrk="0" hangingPunct="1">
              <a:lnSpc>
                <a:spcPct val="100000"/>
              </a:lnSpc>
              <a:spcBef>
                <a:spcPct val="35000"/>
              </a:spcBef>
              <a:spcAft>
                <a:spcPct val="25000"/>
              </a:spcAft>
              <a:buClr>
                <a:srgbClr val="015873"/>
              </a:buClr>
              <a:buSzTx/>
              <a:buFontTx/>
              <a:buNone/>
              <a:tabLst/>
              <a:defRPr/>
            </a:pPr>
            <a:r>
              <a:rPr kumimoji="0" lang="en-US" sz="1400" b="0" i="0" u="none" strike="noStrike" kern="0" cap="none" spc="0" normalizeH="0" baseline="0" noProof="0">
                <a:ln>
                  <a:noFill/>
                </a:ln>
                <a:solidFill>
                  <a:schemeClr val="bg2"/>
                </a:solidFill>
                <a:effectLst/>
                <a:uLnTx/>
                <a:uFillTx/>
                <a:cs typeface="Arial" panose="020B0604020202020204" pitchFamily="34" charset="0"/>
              </a:rPr>
              <a:t>69/83</a:t>
            </a:r>
          </a:p>
        </p:txBody>
      </p:sp>
      <p:sp>
        <p:nvSpPr>
          <p:cNvPr id="9238" name="Rectangle 9237">
            <a:extLst>
              <a:ext uri="{FF2B5EF4-FFF2-40B4-BE49-F238E27FC236}">
                <a16:creationId xmlns:a16="http://schemas.microsoft.com/office/drawing/2014/main" id="{6B5989DF-2598-68DE-3F9A-530B36D64CBC}"/>
              </a:ext>
            </a:extLst>
          </p:cNvPr>
          <p:cNvSpPr/>
          <p:nvPr/>
        </p:nvSpPr>
        <p:spPr bwMode="auto">
          <a:xfrm>
            <a:off x="9819407" y="3390900"/>
            <a:ext cx="781050" cy="1320800"/>
          </a:xfrm>
          <a:prstGeom prst="rect">
            <a:avLst/>
          </a:prstGeom>
          <a:solidFill>
            <a:schemeClr val="accent6"/>
          </a:solidFill>
          <a:ln w="0">
            <a:solidFill>
              <a:srgbClr val="000000"/>
            </a:solidFill>
            <a:miter lim="800000"/>
            <a:headEnd/>
            <a:tailEnd/>
          </a:ln>
        </p:spPr>
        <p:txBody>
          <a:bodyPr lIns="0" rIns="0" rtlCol="0" anchor="b"/>
          <a:lstStyle/>
          <a:p>
            <a:pPr marL="0" marR="0" lvl="0" indent="0" algn="ctr" defTabSz="914400" eaLnBrk="1" fontAlgn="base" latinLnBrk="0" hangingPunct="1">
              <a:lnSpc>
                <a:spcPct val="100000"/>
              </a:lnSpc>
              <a:spcBef>
                <a:spcPct val="35000"/>
              </a:spcBef>
              <a:spcAft>
                <a:spcPct val="25000"/>
              </a:spcAft>
              <a:buClr>
                <a:srgbClr val="015873"/>
              </a:buClr>
              <a:buSzTx/>
              <a:buFontTx/>
              <a:buNone/>
              <a:tabLst/>
              <a:defRPr/>
            </a:pPr>
            <a:r>
              <a:rPr kumimoji="0" lang="en-US" sz="1400" b="0" i="0" u="none" strike="noStrike" kern="0" cap="none" spc="0" normalizeH="0" baseline="0" noProof="0">
                <a:ln>
                  <a:noFill/>
                </a:ln>
                <a:solidFill>
                  <a:schemeClr val="bg2"/>
                </a:solidFill>
                <a:effectLst/>
                <a:uLnTx/>
                <a:uFillTx/>
                <a:cs typeface="Arial" panose="020B0604020202020204" pitchFamily="34" charset="0"/>
              </a:rPr>
              <a:t>57/85</a:t>
            </a:r>
          </a:p>
        </p:txBody>
      </p:sp>
      <p:sp>
        <p:nvSpPr>
          <p:cNvPr id="9239" name="TextBox 9238">
            <a:extLst>
              <a:ext uri="{FF2B5EF4-FFF2-40B4-BE49-F238E27FC236}">
                <a16:creationId xmlns:a16="http://schemas.microsoft.com/office/drawing/2014/main" id="{D410782C-1133-2575-C8B2-08CC107CB2FA}"/>
              </a:ext>
            </a:extLst>
          </p:cNvPr>
          <p:cNvSpPr txBox="1"/>
          <p:nvPr/>
        </p:nvSpPr>
        <p:spPr bwMode="auto">
          <a:xfrm>
            <a:off x="1373378" y="1561879"/>
            <a:ext cx="3407908" cy="584775"/>
          </a:xfrm>
          <a:prstGeom prst="rect">
            <a:avLst/>
          </a:prstGeom>
          <a:solidFill>
            <a:srgbClr val="FFFFFF"/>
          </a:solidFill>
          <a:ln>
            <a:noFill/>
          </a:ln>
        </p:spPr>
        <p:txBody>
          <a:bodyPr wrap="square" rtlCol="0">
            <a:spAutoFit/>
          </a:bodyPr>
          <a:lstStyle/>
          <a:p>
            <a:pPr marL="0" marR="0" lvl="0" indent="0" algn="ctr" defTabSz="914400" eaLnBrk="0" fontAlgn="base" latinLnBrk="0" hangingPunct="0">
              <a:lnSpc>
                <a:spcPct val="100000"/>
              </a:lnSpc>
              <a:spcAft>
                <a:spcPct val="0"/>
              </a:spcAft>
              <a:buClrTx/>
              <a:buSzTx/>
              <a:buFontTx/>
              <a:buNone/>
              <a:tabLst/>
              <a:defRPr/>
            </a:pPr>
            <a:r>
              <a:rPr kumimoji="0" lang="en-US" sz="1600" b="1" i="0" u="none" strike="noStrike" kern="0" cap="none" spc="0" normalizeH="0" baseline="0" noProof="0">
                <a:ln>
                  <a:noFill/>
                </a:ln>
                <a:solidFill>
                  <a:srgbClr val="000000"/>
                </a:solidFill>
                <a:effectLst/>
                <a:uLnTx/>
                <a:uFillTx/>
                <a:cs typeface="Arial" panose="020B0604020202020204" pitchFamily="34" charset="0"/>
              </a:rPr>
              <a:t>ITT Population</a:t>
            </a:r>
          </a:p>
          <a:p>
            <a:pPr marL="0" marR="0" lvl="0" indent="0" algn="ctr" defTabSz="914400" eaLnBrk="0" fontAlgn="base" latinLnBrk="0" hangingPunct="0">
              <a:lnSpc>
                <a:spcPct val="100000"/>
              </a:lnSpc>
              <a:spcAft>
                <a:spcPct val="0"/>
              </a:spcAft>
              <a:buClrTx/>
              <a:buSzTx/>
              <a:buFontTx/>
              <a:buNone/>
              <a:tabLst/>
              <a:defRPr/>
            </a:pPr>
            <a:r>
              <a:rPr kumimoji="0" lang="en-US" sz="1600" b="1" i="0" u="none" strike="noStrike" kern="0" cap="none" spc="0" normalizeH="0" baseline="0" noProof="0">
                <a:ln>
                  <a:noFill/>
                </a:ln>
                <a:solidFill>
                  <a:srgbClr val="000000"/>
                </a:solidFill>
                <a:effectLst/>
                <a:uLnTx/>
                <a:uFillTx/>
                <a:cs typeface="Arial" panose="020B0604020202020204" pitchFamily="34" charset="0"/>
              </a:rPr>
              <a:t>(Primary Endpoint)</a:t>
            </a:r>
          </a:p>
        </p:txBody>
      </p:sp>
      <p:sp>
        <p:nvSpPr>
          <p:cNvPr id="9240" name="TextBox 9239">
            <a:extLst>
              <a:ext uri="{FF2B5EF4-FFF2-40B4-BE49-F238E27FC236}">
                <a16:creationId xmlns:a16="http://schemas.microsoft.com/office/drawing/2014/main" id="{0DBF31C3-5C24-4908-1D12-2F51294423B7}"/>
              </a:ext>
            </a:extLst>
          </p:cNvPr>
          <p:cNvSpPr txBox="1"/>
          <p:nvPr/>
        </p:nvSpPr>
        <p:spPr bwMode="auto">
          <a:xfrm>
            <a:off x="4781286" y="1561879"/>
            <a:ext cx="3407908" cy="338554"/>
          </a:xfrm>
          <a:prstGeom prst="rect">
            <a:avLst/>
          </a:prstGeom>
          <a:solidFill>
            <a:srgbClr val="FFFFFF"/>
          </a:solidFill>
          <a:ln>
            <a:noFill/>
          </a:ln>
        </p:spPr>
        <p:txBody>
          <a:bodyPr wrap="square" rtlCol="0">
            <a:sp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cs typeface="Arial" panose="020B0604020202020204" pitchFamily="34" charset="0"/>
              </a:rPr>
              <a:t>HR Positive</a:t>
            </a:r>
          </a:p>
        </p:txBody>
      </p:sp>
      <p:sp>
        <p:nvSpPr>
          <p:cNvPr id="9241" name="TextBox 9240">
            <a:extLst>
              <a:ext uri="{FF2B5EF4-FFF2-40B4-BE49-F238E27FC236}">
                <a16:creationId xmlns:a16="http://schemas.microsoft.com/office/drawing/2014/main" id="{7E9B0A25-C4DC-1D43-58DE-9883ABDAB036}"/>
              </a:ext>
            </a:extLst>
          </p:cNvPr>
          <p:cNvSpPr txBox="1"/>
          <p:nvPr/>
        </p:nvSpPr>
        <p:spPr bwMode="auto">
          <a:xfrm>
            <a:off x="7835233" y="1561879"/>
            <a:ext cx="3407908" cy="338554"/>
          </a:xfrm>
          <a:prstGeom prst="rect">
            <a:avLst/>
          </a:prstGeom>
          <a:solidFill>
            <a:srgbClr val="FFFFFF"/>
          </a:solidFill>
          <a:ln>
            <a:noFill/>
          </a:ln>
        </p:spPr>
        <p:txBody>
          <a:bodyPr wrap="square" rtlCol="0">
            <a:sp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cs typeface="Arial" panose="020B0604020202020204" pitchFamily="34" charset="0"/>
              </a:rPr>
              <a:t>HR Negative</a:t>
            </a:r>
          </a:p>
        </p:txBody>
      </p:sp>
      <p:sp>
        <p:nvSpPr>
          <p:cNvPr id="9243" name="TextBox 9242">
            <a:extLst>
              <a:ext uri="{FF2B5EF4-FFF2-40B4-BE49-F238E27FC236}">
                <a16:creationId xmlns:a16="http://schemas.microsoft.com/office/drawing/2014/main" id="{EAA00359-C205-F73E-3CE3-EFB153736905}"/>
              </a:ext>
            </a:extLst>
          </p:cNvPr>
          <p:cNvSpPr txBox="1"/>
          <p:nvPr/>
        </p:nvSpPr>
        <p:spPr bwMode="auto">
          <a:xfrm>
            <a:off x="1755279" y="4762480"/>
            <a:ext cx="13276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T-DXd/THP</a:t>
            </a:r>
          </a:p>
        </p:txBody>
      </p:sp>
      <p:sp>
        <p:nvSpPr>
          <p:cNvPr id="9244" name="TextBox 9243">
            <a:extLst>
              <a:ext uri="{FF2B5EF4-FFF2-40B4-BE49-F238E27FC236}">
                <a16:creationId xmlns:a16="http://schemas.microsoft.com/office/drawing/2014/main" id="{9F4ED1B2-55F9-AB75-CF1E-B584244451B5}"/>
              </a:ext>
            </a:extLst>
          </p:cNvPr>
          <p:cNvSpPr txBox="1"/>
          <p:nvPr/>
        </p:nvSpPr>
        <p:spPr bwMode="auto">
          <a:xfrm rot="16200000">
            <a:off x="411930" y="3558314"/>
            <a:ext cx="103105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err="1">
                <a:solidFill>
                  <a:schemeClr val="tx1">
                    <a:lumMod val="75000"/>
                    <a:lumOff val="25000"/>
                  </a:schemeClr>
                </a:solidFill>
                <a:latin typeface="Poppins Medium" panose="00000600000000000000" pitchFamily="2" charset="0"/>
                <a:cs typeface="Poppins Medium" panose="00000600000000000000" pitchFamily="2" charset="0"/>
              </a:rPr>
              <a:t>pCR</a:t>
            </a:r>
            <a:r>
              <a:rPr lang="en-US" sz="1600">
                <a:solidFill>
                  <a:schemeClr val="tx1">
                    <a:lumMod val="75000"/>
                    <a:lumOff val="25000"/>
                  </a:schemeClr>
                </a:solidFill>
                <a:latin typeface="Poppins Medium" panose="00000600000000000000" pitchFamily="2" charset="0"/>
                <a:cs typeface="Poppins Medium" panose="00000600000000000000" pitchFamily="2" charset="0"/>
              </a:rPr>
              <a:t> (%)</a:t>
            </a:r>
          </a:p>
        </p:txBody>
      </p:sp>
      <p:sp>
        <p:nvSpPr>
          <p:cNvPr id="9245" name="TextBox 9244">
            <a:extLst>
              <a:ext uri="{FF2B5EF4-FFF2-40B4-BE49-F238E27FC236}">
                <a16:creationId xmlns:a16="http://schemas.microsoft.com/office/drawing/2014/main" id="{B4D91476-10A4-0763-4F58-927ED3FA2E9B}"/>
              </a:ext>
            </a:extLst>
          </p:cNvPr>
          <p:cNvSpPr txBox="1"/>
          <p:nvPr/>
        </p:nvSpPr>
        <p:spPr bwMode="auto">
          <a:xfrm>
            <a:off x="3338720" y="4762480"/>
            <a:ext cx="1252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dirty="0" err="1">
                <a:solidFill>
                  <a:schemeClr val="tx1">
                    <a:lumMod val="75000"/>
                    <a:lumOff val="25000"/>
                  </a:schemeClr>
                </a:solidFill>
                <a:latin typeface="Poppins Medium" panose="00000600000000000000" pitchFamily="2" charset="0"/>
                <a:cs typeface="Poppins Medium" panose="00000600000000000000" pitchFamily="2" charset="0"/>
              </a:rPr>
              <a:t>ddAC</a:t>
            </a: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/THP</a:t>
            </a:r>
          </a:p>
        </p:txBody>
      </p:sp>
      <p:grpSp>
        <p:nvGrpSpPr>
          <p:cNvPr id="9246" name="Group 9245">
            <a:extLst>
              <a:ext uri="{FF2B5EF4-FFF2-40B4-BE49-F238E27FC236}">
                <a16:creationId xmlns:a16="http://schemas.microsoft.com/office/drawing/2014/main" id="{68B0F5F3-6B6C-B932-3158-2C81832DFAF1}"/>
              </a:ext>
            </a:extLst>
          </p:cNvPr>
          <p:cNvGrpSpPr/>
          <p:nvPr/>
        </p:nvGrpSpPr>
        <p:grpSpPr>
          <a:xfrm>
            <a:off x="1065790" y="2551502"/>
            <a:ext cx="506870" cy="2323588"/>
            <a:chOff x="1065790" y="2551502"/>
            <a:chExt cx="506870" cy="2323588"/>
          </a:xfrm>
        </p:grpSpPr>
        <p:sp>
          <p:nvSpPr>
            <p:cNvPr id="9247" name="TextBox 9246">
              <a:extLst>
                <a:ext uri="{FF2B5EF4-FFF2-40B4-BE49-F238E27FC236}">
                  <a16:creationId xmlns:a16="http://schemas.microsoft.com/office/drawing/2014/main" id="{1BC29120-D025-CB0A-9E8B-F3BF7E602C0E}"/>
                </a:ext>
              </a:extLst>
            </p:cNvPr>
            <p:cNvSpPr txBox="1"/>
            <p:nvPr/>
          </p:nvSpPr>
          <p:spPr bwMode="auto">
            <a:xfrm>
              <a:off x="1065790" y="2551502"/>
              <a:ext cx="50687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eaLnBrk="0" fontAlgn="base" hangingPunct="0">
                <a:spcBef>
                  <a:spcPct val="50000"/>
                </a:spcBef>
                <a:spcAft>
                  <a:spcPct val="0"/>
                </a:spcAft>
              </a:pPr>
              <a:r>
                <a:rPr lang="en-US" sz="1600">
                  <a:solidFill>
                    <a:srgbClr val="000000"/>
                  </a:solidFill>
                  <a:cs typeface="Arial" panose="020B0604020202020204" pitchFamily="34" charset="0"/>
                </a:rPr>
                <a:t>100</a:t>
              </a:r>
            </a:p>
          </p:txBody>
        </p:sp>
        <p:sp>
          <p:nvSpPr>
            <p:cNvPr id="9248" name="TextBox 9247">
              <a:extLst>
                <a:ext uri="{FF2B5EF4-FFF2-40B4-BE49-F238E27FC236}">
                  <a16:creationId xmlns:a16="http://schemas.microsoft.com/office/drawing/2014/main" id="{59F31C80-4FFC-8A30-C175-B6038EB408FE}"/>
                </a:ext>
              </a:extLst>
            </p:cNvPr>
            <p:cNvSpPr txBox="1"/>
            <p:nvPr/>
          </p:nvSpPr>
          <p:spPr bwMode="auto">
            <a:xfrm>
              <a:off x="1129910" y="2939598"/>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eaLnBrk="0" fontAlgn="base" hangingPunct="0">
                <a:spcBef>
                  <a:spcPct val="50000"/>
                </a:spcBef>
                <a:spcAft>
                  <a:spcPct val="0"/>
                </a:spcAft>
              </a:pPr>
              <a:r>
                <a:rPr lang="en-US" sz="1600">
                  <a:solidFill>
                    <a:srgbClr val="000000"/>
                  </a:solidFill>
                  <a:cs typeface="Arial" panose="020B0604020202020204" pitchFamily="34" charset="0"/>
                </a:rPr>
                <a:t>80</a:t>
              </a:r>
            </a:p>
          </p:txBody>
        </p:sp>
        <p:sp>
          <p:nvSpPr>
            <p:cNvPr id="9249" name="TextBox 9248">
              <a:extLst>
                <a:ext uri="{FF2B5EF4-FFF2-40B4-BE49-F238E27FC236}">
                  <a16:creationId xmlns:a16="http://schemas.microsoft.com/office/drawing/2014/main" id="{CC4E81D2-2D7D-0974-0CC3-34D0498325E8}"/>
                </a:ext>
              </a:extLst>
            </p:cNvPr>
            <p:cNvSpPr txBox="1"/>
            <p:nvPr/>
          </p:nvSpPr>
          <p:spPr bwMode="auto">
            <a:xfrm>
              <a:off x="1129910" y="3356742"/>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eaLnBrk="0" fontAlgn="base" hangingPunct="0">
                <a:spcBef>
                  <a:spcPct val="50000"/>
                </a:spcBef>
                <a:spcAft>
                  <a:spcPct val="0"/>
                </a:spcAft>
              </a:pPr>
              <a:r>
                <a:rPr lang="en-US" sz="1600">
                  <a:solidFill>
                    <a:srgbClr val="000000"/>
                  </a:solidFill>
                  <a:cs typeface="Arial" panose="020B0604020202020204" pitchFamily="34" charset="0"/>
                </a:rPr>
                <a:t>60</a:t>
              </a:r>
            </a:p>
          </p:txBody>
        </p:sp>
        <p:sp>
          <p:nvSpPr>
            <p:cNvPr id="9250" name="TextBox 9249">
              <a:extLst>
                <a:ext uri="{FF2B5EF4-FFF2-40B4-BE49-F238E27FC236}">
                  <a16:creationId xmlns:a16="http://schemas.microsoft.com/office/drawing/2014/main" id="{52815A63-005D-8628-67CC-CEDB6A24CC18}"/>
                </a:ext>
              </a:extLst>
            </p:cNvPr>
            <p:cNvSpPr txBox="1"/>
            <p:nvPr/>
          </p:nvSpPr>
          <p:spPr bwMode="auto">
            <a:xfrm>
              <a:off x="1129910" y="3744838"/>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eaLnBrk="0" fontAlgn="base" hangingPunct="0">
                <a:spcBef>
                  <a:spcPct val="50000"/>
                </a:spcBef>
                <a:spcAft>
                  <a:spcPct val="0"/>
                </a:spcAft>
              </a:pPr>
              <a:r>
                <a:rPr lang="en-US" sz="1600">
                  <a:solidFill>
                    <a:srgbClr val="000000"/>
                  </a:solidFill>
                  <a:cs typeface="Arial" panose="020B0604020202020204" pitchFamily="34" charset="0"/>
                </a:rPr>
                <a:t>40</a:t>
              </a:r>
            </a:p>
          </p:txBody>
        </p:sp>
        <p:sp>
          <p:nvSpPr>
            <p:cNvPr id="9251" name="TextBox 9250">
              <a:extLst>
                <a:ext uri="{FF2B5EF4-FFF2-40B4-BE49-F238E27FC236}">
                  <a16:creationId xmlns:a16="http://schemas.microsoft.com/office/drawing/2014/main" id="{7D7B2384-AB27-0437-CFBE-548B9BDAEBB9}"/>
                </a:ext>
              </a:extLst>
            </p:cNvPr>
            <p:cNvSpPr txBox="1"/>
            <p:nvPr/>
          </p:nvSpPr>
          <p:spPr bwMode="auto">
            <a:xfrm>
              <a:off x="1141132" y="4148440"/>
              <a:ext cx="43152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eaLnBrk="0" fontAlgn="base" hangingPunct="0">
                <a:spcBef>
                  <a:spcPct val="50000"/>
                </a:spcBef>
                <a:spcAft>
                  <a:spcPct val="0"/>
                </a:spcAft>
              </a:pPr>
              <a:r>
                <a:rPr lang="en-US" sz="1600">
                  <a:solidFill>
                    <a:srgbClr val="000000"/>
                  </a:solidFill>
                  <a:cs typeface="Arial" panose="020B0604020202020204" pitchFamily="34" charset="0"/>
                </a:rPr>
                <a:t>20</a:t>
              </a:r>
            </a:p>
          </p:txBody>
        </p:sp>
        <p:sp>
          <p:nvSpPr>
            <p:cNvPr id="9252" name="TextBox 9251">
              <a:extLst>
                <a:ext uri="{FF2B5EF4-FFF2-40B4-BE49-F238E27FC236}">
                  <a16:creationId xmlns:a16="http://schemas.microsoft.com/office/drawing/2014/main" id="{F5D73633-A4E6-1CA7-48AC-EDF18B60B91B}"/>
                </a:ext>
              </a:extLst>
            </p:cNvPr>
            <p:cNvSpPr txBox="1"/>
            <p:nvPr/>
          </p:nvSpPr>
          <p:spPr bwMode="auto">
            <a:xfrm>
              <a:off x="1259754" y="4536536"/>
              <a:ext cx="31290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eaLnBrk="0" fontAlgn="base" hangingPunct="0">
                <a:spcBef>
                  <a:spcPct val="50000"/>
                </a:spcBef>
                <a:spcAft>
                  <a:spcPct val="0"/>
                </a:spcAft>
              </a:pPr>
              <a:r>
                <a:rPr lang="en-US" sz="1600">
                  <a:solidFill>
                    <a:srgbClr val="000000"/>
                  </a:solidFill>
                  <a:cs typeface="Arial" panose="020B0604020202020204" pitchFamily="34" charset="0"/>
                </a:rPr>
                <a:t>0</a:t>
              </a:r>
            </a:p>
          </p:txBody>
        </p:sp>
      </p:grpSp>
      <p:sp>
        <p:nvSpPr>
          <p:cNvPr id="9253" name="TextBox 9252">
            <a:extLst>
              <a:ext uri="{FF2B5EF4-FFF2-40B4-BE49-F238E27FC236}">
                <a16:creationId xmlns:a16="http://schemas.microsoft.com/office/drawing/2014/main" id="{529670B9-1CF9-F393-27C4-0C9D14792077}"/>
              </a:ext>
            </a:extLst>
          </p:cNvPr>
          <p:cNvSpPr txBox="1"/>
          <p:nvPr/>
        </p:nvSpPr>
        <p:spPr bwMode="auto">
          <a:xfrm>
            <a:off x="1815263" y="2551502"/>
            <a:ext cx="280557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eaLnBrk="0" fontAlgn="base" hangingPunct="0">
              <a:spcBef>
                <a:spcPct val="50000"/>
              </a:spcBef>
              <a:spcAft>
                <a:spcPct val="0"/>
              </a:spcAft>
            </a:pPr>
            <a:r>
              <a:rPr lang="en-US" sz="1600" dirty="0">
                <a:solidFill>
                  <a:srgbClr val="000000"/>
                </a:solidFill>
                <a:cs typeface="Arial" panose="020B0604020202020204" pitchFamily="34" charset="0"/>
              </a:rPr>
              <a:t>(95% CI: 4.0, 18.3; </a:t>
            </a:r>
            <a:r>
              <a:rPr lang="en-US" sz="1600" i="1" dirty="0">
                <a:solidFill>
                  <a:srgbClr val="000000"/>
                </a:solidFill>
                <a:cs typeface="Arial" panose="020B0604020202020204" pitchFamily="34" charset="0"/>
              </a:rPr>
              <a:t>P</a:t>
            </a:r>
            <a:r>
              <a:rPr lang="en-US" sz="1600" dirty="0">
                <a:solidFill>
                  <a:srgbClr val="000000"/>
                </a:solidFill>
                <a:cs typeface="Arial" panose="020B0604020202020204" pitchFamily="34" charset="0"/>
              </a:rPr>
              <a:t> = .003)</a:t>
            </a:r>
          </a:p>
        </p:txBody>
      </p:sp>
      <p:sp>
        <p:nvSpPr>
          <p:cNvPr id="9254" name="TextBox 9253">
            <a:extLst>
              <a:ext uri="{FF2B5EF4-FFF2-40B4-BE49-F238E27FC236}">
                <a16:creationId xmlns:a16="http://schemas.microsoft.com/office/drawing/2014/main" id="{D8556F62-ADD1-E68B-F484-DF5B81A796D7}"/>
              </a:ext>
            </a:extLst>
          </p:cNvPr>
          <p:cNvSpPr txBox="1"/>
          <p:nvPr/>
        </p:nvSpPr>
        <p:spPr bwMode="auto">
          <a:xfrm>
            <a:off x="2699307" y="2305124"/>
            <a:ext cx="84189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eaLnBrk="0" fontAlgn="base" hangingPunct="0">
              <a:spcBef>
                <a:spcPct val="50000"/>
              </a:spcBef>
              <a:spcAft>
                <a:spcPct val="0"/>
              </a:spcAft>
            </a:pPr>
            <a:r>
              <a:rPr lang="en-US" sz="1600" b="1">
                <a:solidFill>
                  <a:srgbClr val="000000"/>
                </a:solidFill>
                <a:cs typeface="Arial" panose="020B0604020202020204" pitchFamily="34" charset="0"/>
              </a:rPr>
              <a:t>∆11.2%</a:t>
            </a:r>
          </a:p>
        </p:txBody>
      </p:sp>
      <p:sp>
        <p:nvSpPr>
          <p:cNvPr id="9255" name="TextBox 9254">
            <a:extLst>
              <a:ext uri="{FF2B5EF4-FFF2-40B4-BE49-F238E27FC236}">
                <a16:creationId xmlns:a16="http://schemas.microsoft.com/office/drawing/2014/main" id="{D590CD31-D222-83CE-FC28-9E115171E677}"/>
              </a:ext>
            </a:extLst>
          </p:cNvPr>
          <p:cNvSpPr txBox="1"/>
          <p:nvPr/>
        </p:nvSpPr>
        <p:spPr bwMode="auto">
          <a:xfrm>
            <a:off x="2115954" y="2971097"/>
            <a:ext cx="60625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b="1">
                <a:solidFill>
                  <a:srgbClr val="000000"/>
                </a:solidFill>
                <a:cs typeface="Arial" panose="020B0604020202020204" pitchFamily="34" charset="0"/>
              </a:rPr>
              <a:t>67.3</a:t>
            </a:r>
          </a:p>
        </p:txBody>
      </p:sp>
      <p:sp>
        <p:nvSpPr>
          <p:cNvPr id="9256" name="TextBox 9255">
            <a:extLst>
              <a:ext uri="{FF2B5EF4-FFF2-40B4-BE49-F238E27FC236}">
                <a16:creationId xmlns:a16="http://schemas.microsoft.com/office/drawing/2014/main" id="{BE127F76-B758-4C49-FE20-790F469A85C0}"/>
              </a:ext>
            </a:extLst>
          </p:cNvPr>
          <p:cNvSpPr txBox="1"/>
          <p:nvPr/>
        </p:nvSpPr>
        <p:spPr bwMode="auto">
          <a:xfrm>
            <a:off x="3649702" y="3151293"/>
            <a:ext cx="63030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b="1">
                <a:solidFill>
                  <a:srgbClr val="000000"/>
                </a:solidFill>
                <a:cs typeface="Arial" panose="020B0604020202020204" pitchFamily="34" charset="0"/>
              </a:rPr>
              <a:t>56.3</a:t>
            </a:r>
          </a:p>
        </p:txBody>
      </p:sp>
      <p:sp>
        <p:nvSpPr>
          <p:cNvPr id="9257" name="TextBox 9256">
            <a:extLst>
              <a:ext uri="{FF2B5EF4-FFF2-40B4-BE49-F238E27FC236}">
                <a16:creationId xmlns:a16="http://schemas.microsoft.com/office/drawing/2014/main" id="{75E797E1-95A8-04F9-1707-59461B786C5F}"/>
              </a:ext>
            </a:extLst>
          </p:cNvPr>
          <p:cNvSpPr txBox="1"/>
          <p:nvPr/>
        </p:nvSpPr>
        <p:spPr bwMode="auto">
          <a:xfrm>
            <a:off x="5573772" y="2682716"/>
            <a:ext cx="188064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eaLnBrk="0" fontAlgn="base" hangingPunct="0">
              <a:spcBef>
                <a:spcPct val="50000"/>
              </a:spcBef>
              <a:spcAft>
                <a:spcPct val="0"/>
              </a:spcAft>
            </a:pPr>
            <a:r>
              <a:rPr lang="en-US" sz="1600" dirty="0">
                <a:solidFill>
                  <a:srgbClr val="000000"/>
                </a:solidFill>
                <a:cs typeface="Arial" panose="020B0604020202020204" pitchFamily="34" charset="0"/>
              </a:rPr>
              <a:t>(95% CI: 0.2, 17.9)</a:t>
            </a:r>
          </a:p>
        </p:txBody>
      </p:sp>
      <p:sp>
        <p:nvSpPr>
          <p:cNvPr id="9258" name="TextBox 9257">
            <a:extLst>
              <a:ext uri="{FF2B5EF4-FFF2-40B4-BE49-F238E27FC236}">
                <a16:creationId xmlns:a16="http://schemas.microsoft.com/office/drawing/2014/main" id="{76BBCBBF-2B66-6048-D997-B335592CD7DF}"/>
              </a:ext>
            </a:extLst>
          </p:cNvPr>
          <p:cNvSpPr txBox="1"/>
          <p:nvPr/>
        </p:nvSpPr>
        <p:spPr bwMode="auto">
          <a:xfrm>
            <a:off x="6032323" y="2305124"/>
            <a:ext cx="77457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eaLnBrk="0" fontAlgn="base" hangingPunct="0">
              <a:spcBef>
                <a:spcPct val="50000"/>
              </a:spcBef>
              <a:spcAft>
                <a:spcPct val="0"/>
              </a:spcAft>
            </a:pPr>
            <a:r>
              <a:rPr lang="en-US" sz="1600" b="1">
                <a:solidFill>
                  <a:srgbClr val="000000"/>
                </a:solidFill>
                <a:cs typeface="Arial" panose="020B0604020202020204" pitchFamily="34" charset="0"/>
              </a:rPr>
              <a:t>∆9.1%</a:t>
            </a:r>
          </a:p>
        </p:txBody>
      </p:sp>
      <p:sp>
        <p:nvSpPr>
          <p:cNvPr id="9259" name="TextBox 9258">
            <a:extLst>
              <a:ext uri="{FF2B5EF4-FFF2-40B4-BE49-F238E27FC236}">
                <a16:creationId xmlns:a16="http://schemas.microsoft.com/office/drawing/2014/main" id="{950C11CA-BDEE-944A-1B10-6DADE3545388}"/>
              </a:ext>
            </a:extLst>
          </p:cNvPr>
          <p:cNvSpPr txBox="1"/>
          <p:nvPr/>
        </p:nvSpPr>
        <p:spPr bwMode="auto">
          <a:xfrm>
            <a:off x="5456986" y="3059668"/>
            <a:ext cx="5902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b="1">
                <a:solidFill>
                  <a:srgbClr val="000000"/>
                </a:solidFill>
                <a:cs typeface="Arial" panose="020B0604020202020204" pitchFamily="34" charset="0"/>
              </a:rPr>
              <a:t>61.4</a:t>
            </a:r>
          </a:p>
        </p:txBody>
      </p:sp>
      <p:sp>
        <p:nvSpPr>
          <p:cNvPr id="9260" name="TextBox 9259">
            <a:extLst>
              <a:ext uri="{FF2B5EF4-FFF2-40B4-BE49-F238E27FC236}">
                <a16:creationId xmlns:a16="http://schemas.microsoft.com/office/drawing/2014/main" id="{22BE3A78-DD68-A9ED-CE13-38E0C2AE384A}"/>
              </a:ext>
            </a:extLst>
          </p:cNvPr>
          <p:cNvSpPr txBox="1"/>
          <p:nvPr/>
        </p:nvSpPr>
        <p:spPr bwMode="auto">
          <a:xfrm>
            <a:off x="6933088" y="3232900"/>
            <a:ext cx="61587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b="1">
                <a:solidFill>
                  <a:srgbClr val="000000"/>
                </a:solidFill>
                <a:cs typeface="Arial" panose="020B0604020202020204" pitchFamily="34" charset="0"/>
              </a:rPr>
              <a:t>52.3</a:t>
            </a:r>
          </a:p>
        </p:txBody>
      </p:sp>
      <p:sp>
        <p:nvSpPr>
          <p:cNvPr id="9261" name="TextBox 9260">
            <a:extLst>
              <a:ext uri="{FF2B5EF4-FFF2-40B4-BE49-F238E27FC236}">
                <a16:creationId xmlns:a16="http://schemas.microsoft.com/office/drawing/2014/main" id="{1414BF7C-1D4E-FAC5-E42E-64C420138D27}"/>
              </a:ext>
            </a:extLst>
          </p:cNvPr>
          <p:cNvSpPr txBox="1"/>
          <p:nvPr/>
        </p:nvSpPr>
        <p:spPr bwMode="auto">
          <a:xfrm>
            <a:off x="8527884" y="2212018"/>
            <a:ext cx="195277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eaLnBrk="0" fontAlgn="base" hangingPunct="0">
              <a:spcBef>
                <a:spcPct val="50000"/>
              </a:spcBef>
              <a:spcAft>
                <a:spcPct val="0"/>
              </a:spcAft>
            </a:pPr>
            <a:r>
              <a:rPr lang="en-US" sz="1600" dirty="0">
                <a:solidFill>
                  <a:srgbClr val="000000"/>
                </a:solidFill>
                <a:cs typeface="Arial" panose="020B0604020202020204" pitchFamily="34" charset="0"/>
              </a:rPr>
              <a:t>(95% CI: 3.0, 28.8)</a:t>
            </a:r>
          </a:p>
        </p:txBody>
      </p:sp>
      <p:sp>
        <p:nvSpPr>
          <p:cNvPr id="9262" name="TextBox 9261">
            <a:extLst>
              <a:ext uri="{FF2B5EF4-FFF2-40B4-BE49-F238E27FC236}">
                <a16:creationId xmlns:a16="http://schemas.microsoft.com/office/drawing/2014/main" id="{C8796F8C-A669-CE9E-6D55-741BCDD8B2EA}"/>
              </a:ext>
            </a:extLst>
          </p:cNvPr>
          <p:cNvSpPr txBox="1"/>
          <p:nvPr/>
        </p:nvSpPr>
        <p:spPr bwMode="auto">
          <a:xfrm>
            <a:off x="8990351" y="1959128"/>
            <a:ext cx="85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eaLnBrk="0" fontAlgn="base" hangingPunct="0">
              <a:spcBef>
                <a:spcPct val="50000"/>
              </a:spcBef>
              <a:spcAft>
                <a:spcPct val="0"/>
              </a:spcAft>
            </a:pPr>
            <a:r>
              <a:rPr lang="en-US" sz="1600" b="1">
                <a:solidFill>
                  <a:srgbClr val="000000"/>
                </a:solidFill>
                <a:cs typeface="Arial" panose="020B0604020202020204" pitchFamily="34" charset="0"/>
              </a:rPr>
              <a:t>∆16.1%</a:t>
            </a:r>
          </a:p>
        </p:txBody>
      </p:sp>
      <p:sp>
        <p:nvSpPr>
          <p:cNvPr id="9263" name="TextBox 9262">
            <a:extLst>
              <a:ext uri="{FF2B5EF4-FFF2-40B4-BE49-F238E27FC236}">
                <a16:creationId xmlns:a16="http://schemas.microsoft.com/office/drawing/2014/main" id="{F8F34847-683E-497E-3468-C85102DF8176}"/>
              </a:ext>
            </a:extLst>
          </p:cNvPr>
          <p:cNvSpPr txBox="1"/>
          <p:nvPr/>
        </p:nvSpPr>
        <p:spPr bwMode="auto">
          <a:xfrm>
            <a:off x="8435283" y="2606302"/>
            <a:ext cx="57579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b="1">
                <a:solidFill>
                  <a:srgbClr val="000000"/>
                </a:solidFill>
                <a:cs typeface="Arial" panose="020B0604020202020204" pitchFamily="34" charset="0"/>
              </a:rPr>
              <a:t>83.1</a:t>
            </a:r>
          </a:p>
        </p:txBody>
      </p:sp>
      <p:sp>
        <p:nvSpPr>
          <p:cNvPr id="9264" name="TextBox 9263">
            <a:extLst>
              <a:ext uri="{FF2B5EF4-FFF2-40B4-BE49-F238E27FC236}">
                <a16:creationId xmlns:a16="http://schemas.microsoft.com/office/drawing/2014/main" id="{EAE20C8D-8AE6-043F-7F45-1186EE468689}"/>
              </a:ext>
            </a:extLst>
          </p:cNvPr>
          <p:cNvSpPr txBox="1"/>
          <p:nvPr/>
        </p:nvSpPr>
        <p:spPr bwMode="auto">
          <a:xfrm>
            <a:off x="9906789" y="2849858"/>
            <a:ext cx="5597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b="1">
                <a:solidFill>
                  <a:srgbClr val="000000"/>
                </a:solidFill>
                <a:cs typeface="Arial" panose="020B0604020202020204" pitchFamily="34" charset="0"/>
              </a:rPr>
              <a:t>67.1</a:t>
            </a:r>
          </a:p>
        </p:txBody>
      </p:sp>
      <p:sp>
        <p:nvSpPr>
          <p:cNvPr id="9265" name="TextBox 9264">
            <a:extLst>
              <a:ext uri="{FF2B5EF4-FFF2-40B4-BE49-F238E27FC236}">
                <a16:creationId xmlns:a16="http://schemas.microsoft.com/office/drawing/2014/main" id="{626A95EC-9092-FCAA-DBF8-205E9D9DDA0D}"/>
              </a:ext>
            </a:extLst>
          </p:cNvPr>
          <p:cNvSpPr txBox="1"/>
          <p:nvPr/>
        </p:nvSpPr>
        <p:spPr bwMode="auto">
          <a:xfrm>
            <a:off x="5058452" y="4762480"/>
            <a:ext cx="13276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T-DXd/THP</a:t>
            </a:r>
          </a:p>
        </p:txBody>
      </p:sp>
      <p:sp>
        <p:nvSpPr>
          <p:cNvPr id="9266" name="TextBox 9265">
            <a:extLst>
              <a:ext uri="{FF2B5EF4-FFF2-40B4-BE49-F238E27FC236}">
                <a16:creationId xmlns:a16="http://schemas.microsoft.com/office/drawing/2014/main" id="{805B930B-F372-2FB0-67B9-7913340CB2E7}"/>
              </a:ext>
            </a:extLst>
          </p:cNvPr>
          <p:cNvSpPr txBox="1"/>
          <p:nvPr/>
        </p:nvSpPr>
        <p:spPr bwMode="auto">
          <a:xfrm>
            <a:off x="6641893" y="4762480"/>
            <a:ext cx="1252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dirty="0" err="1">
                <a:solidFill>
                  <a:schemeClr val="tx1">
                    <a:lumMod val="75000"/>
                    <a:lumOff val="25000"/>
                  </a:schemeClr>
                </a:solidFill>
                <a:latin typeface="Poppins Medium" panose="00000600000000000000" pitchFamily="2" charset="0"/>
                <a:cs typeface="Poppins Medium" panose="00000600000000000000" pitchFamily="2" charset="0"/>
              </a:rPr>
              <a:t>ddAC</a:t>
            </a: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/THP</a:t>
            </a:r>
          </a:p>
        </p:txBody>
      </p:sp>
      <p:sp>
        <p:nvSpPr>
          <p:cNvPr id="9267" name="TextBox 9266">
            <a:extLst>
              <a:ext uri="{FF2B5EF4-FFF2-40B4-BE49-F238E27FC236}">
                <a16:creationId xmlns:a16="http://schemas.microsoft.com/office/drawing/2014/main" id="{ED4FF62C-914B-9B8A-271B-E2E522131F0C}"/>
              </a:ext>
            </a:extLst>
          </p:cNvPr>
          <p:cNvSpPr txBox="1"/>
          <p:nvPr/>
        </p:nvSpPr>
        <p:spPr bwMode="auto">
          <a:xfrm>
            <a:off x="8031553" y="4762480"/>
            <a:ext cx="13276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T-DXd/THP</a:t>
            </a:r>
          </a:p>
        </p:txBody>
      </p:sp>
      <p:sp>
        <p:nvSpPr>
          <p:cNvPr id="9268" name="TextBox 9267">
            <a:extLst>
              <a:ext uri="{FF2B5EF4-FFF2-40B4-BE49-F238E27FC236}">
                <a16:creationId xmlns:a16="http://schemas.microsoft.com/office/drawing/2014/main" id="{1E25DAB8-AEC0-095E-088B-4DAFC0997BFE}"/>
              </a:ext>
            </a:extLst>
          </p:cNvPr>
          <p:cNvSpPr txBox="1"/>
          <p:nvPr/>
        </p:nvSpPr>
        <p:spPr bwMode="auto">
          <a:xfrm>
            <a:off x="9614994" y="4762480"/>
            <a:ext cx="1252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eaLnBrk="0" fontAlgn="base" hangingPunct="0">
              <a:spcBef>
                <a:spcPct val="50000"/>
              </a:spcBef>
              <a:spcAft>
                <a:spcPct val="0"/>
              </a:spcAft>
            </a:pPr>
            <a:r>
              <a:rPr lang="en-US" sz="1600" dirty="0" err="1">
                <a:solidFill>
                  <a:schemeClr val="tx1">
                    <a:lumMod val="75000"/>
                    <a:lumOff val="25000"/>
                  </a:schemeClr>
                </a:solidFill>
                <a:latin typeface="Poppins Medium" panose="00000600000000000000" pitchFamily="2" charset="0"/>
                <a:cs typeface="Poppins Medium" panose="00000600000000000000" pitchFamily="2" charset="0"/>
              </a:rPr>
              <a:t>ddAC</a:t>
            </a: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/THP</a:t>
            </a:r>
          </a:p>
        </p:txBody>
      </p:sp>
      <p:sp>
        <p:nvSpPr>
          <p:cNvPr id="9269" name="Freeform: Shape 9268">
            <a:extLst>
              <a:ext uri="{FF2B5EF4-FFF2-40B4-BE49-F238E27FC236}">
                <a16:creationId xmlns:a16="http://schemas.microsoft.com/office/drawing/2014/main" id="{45ABB7CB-A764-0BDF-140C-B04F01B443C0}"/>
              </a:ext>
            </a:extLst>
          </p:cNvPr>
          <p:cNvSpPr/>
          <p:nvPr/>
        </p:nvSpPr>
        <p:spPr bwMode="auto">
          <a:xfrm>
            <a:off x="2407920" y="2910840"/>
            <a:ext cx="1569720" cy="251460"/>
          </a:xfrm>
          <a:custGeom>
            <a:avLst/>
            <a:gdLst>
              <a:gd name="connsiteX0" fmla="*/ 0 w 1569720"/>
              <a:gd name="connsiteY0" fmla="*/ 76200 h 251460"/>
              <a:gd name="connsiteX1" fmla="*/ 0 w 1569720"/>
              <a:gd name="connsiteY1" fmla="*/ 0 h 251460"/>
              <a:gd name="connsiteX2" fmla="*/ 1569720 w 1569720"/>
              <a:gd name="connsiteY2" fmla="*/ 0 h 251460"/>
              <a:gd name="connsiteX3" fmla="*/ 1569720 w 1569720"/>
              <a:gd name="connsiteY3" fmla="*/ 251460 h 251460"/>
            </a:gdLst>
            <a:ahLst/>
            <a:cxnLst>
              <a:cxn ang="0">
                <a:pos x="connsiteX0" y="connsiteY0"/>
              </a:cxn>
              <a:cxn ang="0">
                <a:pos x="connsiteX1" y="connsiteY1"/>
              </a:cxn>
              <a:cxn ang="0">
                <a:pos x="connsiteX2" y="connsiteY2"/>
              </a:cxn>
              <a:cxn ang="0">
                <a:pos x="connsiteX3" y="connsiteY3"/>
              </a:cxn>
            </a:cxnLst>
            <a:rect l="l" t="t" r="r" b="b"/>
            <a:pathLst>
              <a:path w="1569720" h="251460">
                <a:moveTo>
                  <a:pt x="0" y="76200"/>
                </a:moveTo>
                <a:lnTo>
                  <a:pt x="0" y="0"/>
                </a:lnTo>
                <a:lnTo>
                  <a:pt x="1569720" y="0"/>
                </a:lnTo>
                <a:lnTo>
                  <a:pt x="1569720" y="251460"/>
                </a:lnTo>
              </a:path>
            </a:pathLst>
          </a:custGeom>
          <a:noFill/>
          <a:ln w="28575">
            <a:solidFill>
              <a:srgbClr val="000000"/>
            </a:solidFill>
            <a:miter lim="800000"/>
            <a:headEnd/>
            <a:tailEnd/>
          </a:ln>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600" b="1" i="0" u="none" strike="noStrike" kern="0" cap="none" spc="0" normalizeH="0" baseline="0" noProof="0">
              <a:ln>
                <a:noFill/>
              </a:ln>
              <a:solidFill>
                <a:srgbClr val="FFFFFF"/>
              </a:solidFill>
              <a:effectLst/>
              <a:uLnTx/>
              <a:uFillTx/>
              <a:cs typeface="Arial" panose="020B0604020202020204" pitchFamily="34" charset="0"/>
            </a:endParaRPr>
          </a:p>
        </p:txBody>
      </p:sp>
      <p:sp>
        <p:nvSpPr>
          <p:cNvPr id="9270" name="Freeform: Shape 9269">
            <a:extLst>
              <a:ext uri="{FF2B5EF4-FFF2-40B4-BE49-F238E27FC236}">
                <a16:creationId xmlns:a16="http://schemas.microsoft.com/office/drawing/2014/main" id="{79A9827C-4C53-AB71-F06B-03E827895E4F}"/>
              </a:ext>
            </a:extLst>
          </p:cNvPr>
          <p:cNvSpPr/>
          <p:nvPr/>
        </p:nvSpPr>
        <p:spPr bwMode="auto">
          <a:xfrm>
            <a:off x="5745480" y="3017520"/>
            <a:ext cx="1478280" cy="266700"/>
          </a:xfrm>
          <a:custGeom>
            <a:avLst/>
            <a:gdLst>
              <a:gd name="connsiteX0" fmla="*/ 0 w 1478280"/>
              <a:gd name="connsiteY0" fmla="*/ 76200 h 266700"/>
              <a:gd name="connsiteX1" fmla="*/ 0 w 1478280"/>
              <a:gd name="connsiteY1" fmla="*/ 0 h 266700"/>
              <a:gd name="connsiteX2" fmla="*/ 1478280 w 1478280"/>
              <a:gd name="connsiteY2" fmla="*/ 0 h 266700"/>
              <a:gd name="connsiteX3" fmla="*/ 1478280 w 1478280"/>
              <a:gd name="connsiteY3" fmla="*/ 266700 h 266700"/>
            </a:gdLst>
            <a:ahLst/>
            <a:cxnLst>
              <a:cxn ang="0">
                <a:pos x="connsiteX0" y="connsiteY0"/>
              </a:cxn>
              <a:cxn ang="0">
                <a:pos x="connsiteX1" y="connsiteY1"/>
              </a:cxn>
              <a:cxn ang="0">
                <a:pos x="connsiteX2" y="connsiteY2"/>
              </a:cxn>
              <a:cxn ang="0">
                <a:pos x="connsiteX3" y="connsiteY3"/>
              </a:cxn>
            </a:cxnLst>
            <a:rect l="l" t="t" r="r" b="b"/>
            <a:pathLst>
              <a:path w="1478280" h="266700">
                <a:moveTo>
                  <a:pt x="0" y="76200"/>
                </a:moveTo>
                <a:lnTo>
                  <a:pt x="0" y="0"/>
                </a:lnTo>
                <a:lnTo>
                  <a:pt x="1478280" y="0"/>
                </a:lnTo>
                <a:lnTo>
                  <a:pt x="1478280" y="266700"/>
                </a:lnTo>
              </a:path>
            </a:pathLst>
          </a:custGeom>
          <a:noFill/>
          <a:ln w="28575">
            <a:solidFill>
              <a:srgbClr val="000000"/>
            </a:solidFill>
            <a:miter lim="800000"/>
            <a:headEnd/>
            <a:tailEnd/>
          </a:ln>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600" b="1" i="0" u="none" strike="noStrike" kern="0" cap="none" spc="0" normalizeH="0" baseline="0" noProof="0">
              <a:ln>
                <a:noFill/>
              </a:ln>
              <a:solidFill>
                <a:srgbClr val="FFFFFF"/>
              </a:solidFill>
              <a:effectLst/>
              <a:uLnTx/>
              <a:uFillTx/>
              <a:cs typeface="Arial" panose="020B0604020202020204" pitchFamily="34" charset="0"/>
            </a:endParaRPr>
          </a:p>
        </p:txBody>
      </p:sp>
      <p:sp>
        <p:nvSpPr>
          <p:cNvPr id="9271" name="Freeform: Shape 9270">
            <a:extLst>
              <a:ext uri="{FF2B5EF4-FFF2-40B4-BE49-F238E27FC236}">
                <a16:creationId xmlns:a16="http://schemas.microsoft.com/office/drawing/2014/main" id="{776A50D2-1E08-0EB9-394B-D8DDB5348A51}"/>
              </a:ext>
            </a:extLst>
          </p:cNvPr>
          <p:cNvSpPr/>
          <p:nvPr/>
        </p:nvSpPr>
        <p:spPr bwMode="auto">
          <a:xfrm>
            <a:off x="8702040" y="2560320"/>
            <a:ext cx="1470660" cy="312420"/>
          </a:xfrm>
          <a:custGeom>
            <a:avLst/>
            <a:gdLst>
              <a:gd name="connsiteX0" fmla="*/ 0 w 1470660"/>
              <a:gd name="connsiteY0" fmla="*/ 91440 h 312420"/>
              <a:gd name="connsiteX1" fmla="*/ 0 w 1470660"/>
              <a:gd name="connsiteY1" fmla="*/ 0 h 312420"/>
              <a:gd name="connsiteX2" fmla="*/ 1470660 w 1470660"/>
              <a:gd name="connsiteY2" fmla="*/ 0 h 312420"/>
              <a:gd name="connsiteX3" fmla="*/ 1470660 w 1470660"/>
              <a:gd name="connsiteY3" fmla="*/ 312420 h 312420"/>
            </a:gdLst>
            <a:ahLst/>
            <a:cxnLst>
              <a:cxn ang="0">
                <a:pos x="connsiteX0" y="connsiteY0"/>
              </a:cxn>
              <a:cxn ang="0">
                <a:pos x="connsiteX1" y="connsiteY1"/>
              </a:cxn>
              <a:cxn ang="0">
                <a:pos x="connsiteX2" y="connsiteY2"/>
              </a:cxn>
              <a:cxn ang="0">
                <a:pos x="connsiteX3" y="connsiteY3"/>
              </a:cxn>
            </a:cxnLst>
            <a:rect l="l" t="t" r="r" b="b"/>
            <a:pathLst>
              <a:path w="1470660" h="312420">
                <a:moveTo>
                  <a:pt x="0" y="91440"/>
                </a:moveTo>
                <a:lnTo>
                  <a:pt x="0" y="0"/>
                </a:lnTo>
                <a:lnTo>
                  <a:pt x="1470660" y="0"/>
                </a:lnTo>
                <a:lnTo>
                  <a:pt x="1470660" y="312420"/>
                </a:lnTo>
              </a:path>
            </a:pathLst>
          </a:custGeom>
          <a:noFill/>
          <a:ln w="28575">
            <a:solidFill>
              <a:srgbClr val="000000"/>
            </a:solidFill>
            <a:miter lim="800000"/>
            <a:headEnd/>
            <a:tailEnd/>
          </a:ln>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600" b="1" i="0" u="none" strike="noStrike" kern="0" cap="none" spc="0" normalizeH="0" baseline="0" noProof="0">
              <a:ln>
                <a:noFill/>
              </a:ln>
              <a:solidFill>
                <a:srgbClr val="FFFFFF"/>
              </a:solidFill>
              <a:effectLst/>
              <a:uLnTx/>
              <a:uFillTx/>
              <a:cs typeface="Arial" panose="020B0604020202020204" pitchFamily="34" charset="0"/>
            </a:endParaRPr>
          </a:p>
        </p:txBody>
      </p:sp>
      <p:grpSp>
        <p:nvGrpSpPr>
          <p:cNvPr id="9272" name="Group 9271">
            <a:extLst>
              <a:ext uri="{FF2B5EF4-FFF2-40B4-BE49-F238E27FC236}">
                <a16:creationId xmlns:a16="http://schemas.microsoft.com/office/drawing/2014/main" id="{30B04944-74C7-06E4-4055-CEF02591BF91}"/>
              </a:ext>
            </a:extLst>
          </p:cNvPr>
          <p:cNvGrpSpPr/>
          <p:nvPr/>
        </p:nvGrpSpPr>
        <p:grpSpPr>
          <a:xfrm>
            <a:off x="2372593" y="3284221"/>
            <a:ext cx="92978" cy="220980"/>
            <a:chOff x="220980" y="1931211"/>
            <a:chExt cx="299720" cy="620291"/>
          </a:xfrm>
        </p:grpSpPr>
        <p:cxnSp>
          <p:nvCxnSpPr>
            <p:cNvPr id="9273" name="Straight Connector 9272">
              <a:extLst>
                <a:ext uri="{FF2B5EF4-FFF2-40B4-BE49-F238E27FC236}">
                  <a16:creationId xmlns:a16="http://schemas.microsoft.com/office/drawing/2014/main" id="{41D2B808-04A2-F5BF-FB95-8F37733CF97C}"/>
                </a:ext>
              </a:extLst>
            </p:cNvPr>
            <p:cNvCxnSpPr>
              <a:cxnSpLocks/>
            </p:cNvCxnSpPr>
            <p:nvPr/>
          </p:nvCxnSpPr>
          <p:spPr bwMode="auto">
            <a:xfrm>
              <a:off x="220980" y="1931211"/>
              <a:ext cx="299720" cy="0"/>
            </a:xfrm>
            <a:prstGeom prst="line">
              <a:avLst/>
            </a:prstGeom>
            <a:noFill/>
            <a:ln w="28575" cap="flat" cmpd="sng" algn="ctr">
              <a:solidFill>
                <a:srgbClr val="000000"/>
              </a:solidFill>
              <a:prstDash val="solid"/>
              <a:round/>
              <a:headEnd type="none" w="med" len="med"/>
              <a:tailEnd type="none" w="med" len="med"/>
            </a:ln>
            <a:effectLst/>
          </p:spPr>
        </p:cxnSp>
        <p:cxnSp>
          <p:nvCxnSpPr>
            <p:cNvPr id="9274" name="Straight Connector 9273">
              <a:extLst>
                <a:ext uri="{FF2B5EF4-FFF2-40B4-BE49-F238E27FC236}">
                  <a16:creationId xmlns:a16="http://schemas.microsoft.com/office/drawing/2014/main" id="{56EE408F-0E75-196C-61BA-C7B0631C3B03}"/>
                </a:ext>
              </a:extLst>
            </p:cNvPr>
            <p:cNvCxnSpPr>
              <a:cxnSpLocks/>
            </p:cNvCxnSpPr>
            <p:nvPr/>
          </p:nvCxnSpPr>
          <p:spPr bwMode="auto">
            <a:xfrm>
              <a:off x="370840" y="1931211"/>
              <a:ext cx="0" cy="620291"/>
            </a:xfrm>
            <a:prstGeom prst="line">
              <a:avLst/>
            </a:prstGeom>
            <a:noFill/>
            <a:ln w="28575" cap="flat" cmpd="sng" algn="ctr">
              <a:solidFill>
                <a:srgbClr val="000000"/>
              </a:solidFill>
              <a:prstDash val="solid"/>
              <a:round/>
              <a:headEnd type="none" w="med" len="med"/>
              <a:tailEnd type="none" w="med" len="med"/>
            </a:ln>
            <a:effectLst/>
          </p:spPr>
        </p:cxnSp>
        <p:cxnSp>
          <p:nvCxnSpPr>
            <p:cNvPr id="9275" name="Straight Connector 9274">
              <a:extLst>
                <a:ext uri="{FF2B5EF4-FFF2-40B4-BE49-F238E27FC236}">
                  <a16:creationId xmlns:a16="http://schemas.microsoft.com/office/drawing/2014/main" id="{49593B9D-76B2-A40C-C46B-459B34B41F09}"/>
                </a:ext>
              </a:extLst>
            </p:cNvPr>
            <p:cNvCxnSpPr>
              <a:cxnSpLocks/>
            </p:cNvCxnSpPr>
            <p:nvPr/>
          </p:nvCxnSpPr>
          <p:spPr bwMode="auto">
            <a:xfrm>
              <a:off x="220980" y="2551502"/>
              <a:ext cx="299720" cy="0"/>
            </a:xfrm>
            <a:prstGeom prst="line">
              <a:avLst/>
            </a:prstGeom>
            <a:noFill/>
            <a:ln w="28575" cap="flat" cmpd="sng" algn="ctr">
              <a:solidFill>
                <a:srgbClr val="000000"/>
              </a:solidFill>
              <a:prstDash val="solid"/>
              <a:round/>
              <a:headEnd type="none" w="med" len="med"/>
              <a:tailEnd type="none" w="med" len="med"/>
            </a:ln>
            <a:effectLst/>
          </p:spPr>
        </p:cxnSp>
      </p:grpSp>
      <p:grpSp>
        <p:nvGrpSpPr>
          <p:cNvPr id="9276" name="Group 9275">
            <a:extLst>
              <a:ext uri="{FF2B5EF4-FFF2-40B4-BE49-F238E27FC236}">
                <a16:creationId xmlns:a16="http://schemas.microsoft.com/office/drawing/2014/main" id="{A2885BBA-7F82-88CF-0A85-D917653C8F4D}"/>
              </a:ext>
            </a:extLst>
          </p:cNvPr>
          <p:cNvGrpSpPr/>
          <p:nvPr/>
        </p:nvGrpSpPr>
        <p:grpSpPr>
          <a:xfrm>
            <a:off x="3918364" y="3486556"/>
            <a:ext cx="92978" cy="243688"/>
            <a:chOff x="220980" y="1931211"/>
            <a:chExt cx="299720" cy="620291"/>
          </a:xfrm>
        </p:grpSpPr>
        <p:cxnSp>
          <p:nvCxnSpPr>
            <p:cNvPr id="9277" name="Straight Connector 9276">
              <a:extLst>
                <a:ext uri="{FF2B5EF4-FFF2-40B4-BE49-F238E27FC236}">
                  <a16:creationId xmlns:a16="http://schemas.microsoft.com/office/drawing/2014/main" id="{6928DB66-CAC2-498D-2A85-98CB5055E8BE}"/>
                </a:ext>
              </a:extLst>
            </p:cNvPr>
            <p:cNvCxnSpPr>
              <a:cxnSpLocks/>
            </p:cNvCxnSpPr>
            <p:nvPr/>
          </p:nvCxnSpPr>
          <p:spPr bwMode="auto">
            <a:xfrm>
              <a:off x="220980" y="1931211"/>
              <a:ext cx="299720" cy="0"/>
            </a:xfrm>
            <a:prstGeom prst="line">
              <a:avLst/>
            </a:prstGeom>
            <a:noFill/>
            <a:ln w="28575" cap="flat" cmpd="sng" algn="ctr">
              <a:solidFill>
                <a:srgbClr val="000000"/>
              </a:solidFill>
              <a:prstDash val="solid"/>
              <a:round/>
              <a:headEnd type="none" w="med" len="med"/>
              <a:tailEnd type="none" w="med" len="med"/>
            </a:ln>
            <a:effectLst/>
          </p:spPr>
        </p:cxnSp>
        <p:cxnSp>
          <p:nvCxnSpPr>
            <p:cNvPr id="9278" name="Straight Connector 9277">
              <a:extLst>
                <a:ext uri="{FF2B5EF4-FFF2-40B4-BE49-F238E27FC236}">
                  <a16:creationId xmlns:a16="http://schemas.microsoft.com/office/drawing/2014/main" id="{3D1C8658-ED21-0077-982A-998EDC5943B5}"/>
                </a:ext>
              </a:extLst>
            </p:cNvPr>
            <p:cNvCxnSpPr>
              <a:cxnSpLocks/>
            </p:cNvCxnSpPr>
            <p:nvPr/>
          </p:nvCxnSpPr>
          <p:spPr bwMode="auto">
            <a:xfrm>
              <a:off x="370840" y="1931211"/>
              <a:ext cx="0" cy="620291"/>
            </a:xfrm>
            <a:prstGeom prst="line">
              <a:avLst/>
            </a:prstGeom>
            <a:noFill/>
            <a:ln w="28575" cap="flat" cmpd="sng" algn="ctr">
              <a:solidFill>
                <a:srgbClr val="000000"/>
              </a:solidFill>
              <a:prstDash val="solid"/>
              <a:round/>
              <a:headEnd type="none" w="med" len="med"/>
              <a:tailEnd type="none" w="med" len="med"/>
            </a:ln>
            <a:effectLst/>
          </p:spPr>
        </p:cxnSp>
        <p:cxnSp>
          <p:nvCxnSpPr>
            <p:cNvPr id="9279" name="Straight Connector 9278">
              <a:extLst>
                <a:ext uri="{FF2B5EF4-FFF2-40B4-BE49-F238E27FC236}">
                  <a16:creationId xmlns:a16="http://schemas.microsoft.com/office/drawing/2014/main" id="{21ACAFD3-896A-1809-4C65-08F9715F219C}"/>
                </a:ext>
              </a:extLst>
            </p:cNvPr>
            <p:cNvCxnSpPr>
              <a:cxnSpLocks/>
            </p:cNvCxnSpPr>
            <p:nvPr/>
          </p:nvCxnSpPr>
          <p:spPr bwMode="auto">
            <a:xfrm>
              <a:off x="220980" y="2551502"/>
              <a:ext cx="299720" cy="0"/>
            </a:xfrm>
            <a:prstGeom prst="line">
              <a:avLst/>
            </a:prstGeom>
            <a:noFill/>
            <a:ln w="28575" cap="flat" cmpd="sng" algn="ctr">
              <a:solidFill>
                <a:srgbClr val="000000"/>
              </a:solidFill>
              <a:prstDash val="solid"/>
              <a:round/>
              <a:headEnd type="none" w="med" len="med"/>
              <a:tailEnd type="none" w="med" len="med"/>
            </a:ln>
            <a:effectLst/>
          </p:spPr>
        </p:cxnSp>
      </p:grpSp>
      <p:grpSp>
        <p:nvGrpSpPr>
          <p:cNvPr id="10240" name="Group 10239">
            <a:extLst>
              <a:ext uri="{FF2B5EF4-FFF2-40B4-BE49-F238E27FC236}">
                <a16:creationId xmlns:a16="http://schemas.microsoft.com/office/drawing/2014/main" id="{AE289B44-92C7-5299-0FE2-BC4C7982C837}"/>
              </a:ext>
            </a:extLst>
          </p:cNvPr>
          <p:cNvGrpSpPr/>
          <p:nvPr/>
        </p:nvGrpSpPr>
        <p:grpSpPr>
          <a:xfrm>
            <a:off x="5692822" y="3381216"/>
            <a:ext cx="92978" cy="254159"/>
            <a:chOff x="220980" y="1931211"/>
            <a:chExt cx="299720" cy="620291"/>
          </a:xfrm>
        </p:grpSpPr>
        <p:cxnSp>
          <p:nvCxnSpPr>
            <p:cNvPr id="10241" name="Straight Connector 10240">
              <a:extLst>
                <a:ext uri="{FF2B5EF4-FFF2-40B4-BE49-F238E27FC236}">
                  <a16:creationId xmlns:a16="http://schemas.microsoft.com/office/drawing/2014/main" id="{A42B3483-C830-D9FD-6F4E-0176922F37E0}"/>
                </a:ext>
              </a:extLst>
            </p:cNvPr>
            <p:cNvCxnSpPr>
              <a:cxnSpLocks/>
            </p:cNvCxnSpPr>
            <p:nvPr/>
          </p:nvCxnSpPr>
          <p:spPr bwMode="auto">
            <a:xfrm>
              <a:off x="220980" y="1931211"/>
              <a:ext cx="299720" cy="0"/>
            </a:xfrm>
            <a:prstGeom prst="line">
              <a:avLst/>
            </a:prstGeom>
            <a:noFill/>
            <a:ln w="28575" cap="flat" cmpd="sng" algn="ctr">
              <a:solidFill>
                <a:srgbClr val="000000"/>
              </a:solidFill>
              <a:prstDash val="solid"/>
              <a:round/>
              <a:headEnd type="none" w="med" len="med"/>
              <a:tailEnd type="none" w="med" len="med"/>
            </a:ln>
            <a:effectLst/>
          </p:spPr>
        </p:cxnSp>
        <p:cxnSp>
          <p:nvCxnSpPr>
            <p:cNvPr id="10242" name="Straight Connector 10241">
              <a:extLst>
                <a:ext uri="{FF2B5EF4-FFF2-40B4-BE49-F238E27FC236}">
                  <a16:creationId xmlns:a16="http://schemas.microsoft.com/office/drawing/2014/main" id="{FBB65004-1D1E-E3DE-E37A-104DEE88CAF9}"/>
                </a:ext>
              </a:extLst>
            </p:cNvPr>
            <p:cNvCxnSpPr>
              <a:cxnSpLocks/>
            </p:cNvCxnSpPr>
            <p:nvPr/>
          </p:nvCxnSpPr>
          <p:spPr bwMode="auto">
            <a:xfrm>
              <a:off x="370840" y="1931211"/>
              <a:ext cx="0" cy="620291"/>
            </a:xfrm>
            <a:prstGeom prst="line">
              <a:avLst/>
            </a:prstGeom>
            <a:noFill/>
            <a:ln w="28575" cap="flat" cmpd="sng" algn="ctr">
              <a:solidFill>
                <a:srgbClr val="000000"/>
              </a:solidFill>
              <a:prstDash val="solid"/>
              <a:round/>
              <a:headEnd type="none" w="med" len="med"/>
              <a:tailEnd type="none" w="med" len="med"/>
            </a:ln>
            <a:effectLst/>
          </p:spPr>
        </p:cxnSp>
        <p:cxnSp>
          <p:nvCxnSpPr>
            <p:cNvPr id="10245" name="Straight Connector 10244">
              <a:extLst>
                <a:ext uri="{FF2B5EF4-FFF2-40B4-BE49-F238E27FC236}">
                  <a16:creationId xmlns:a16="http://schemas.microsoft.com/office/drawing/2014/main" id="{18C77A07-A929-163D-5C34-BAF0BBCA27CD}"/>
                </a:ext>
              </a:extLst>
            </p:cNvPr>
            <p:cNvCxnSpPr>
              <a:cxnSpLocks/>
            </p:cNvCxnSpPr>
            <p:nvPr/>
          </p:nvCxnSpPr>
          <p:spPr bwMode="auto">
            <a:xfrm>
              <a:off x="220980" y="2551502"/>
              <a:ext cx="299720" cy="0"/>
            </a:xfrm>
            <a:prstGeom prst="line">
              <a:avLst/>
            </a:prstGeom>
            <a:noFill/>
            <a:ln w="28575" cap="flat" cmpd="sng" algn="ctr">
              <a:solidFill>
                <a:srgbClr val="000000"/>
              </a:solidFill>
              <a:prstDash val="solid"/>
              <a:round/>
              <a:headEnd type="none" w="med" len="med"/>
              <a:tailEnd type="none" w="med" len="med"/>
            </a:ln>
            <a:effectLst/>
          </p:spPr>
        </p:cxnSp>
      </p:grpSp>
      <p:grpSp>
        <p:nvGrpSpPr>
          <p:cNvPr id="10246" name="Group 10245">
            <a:extLst>
              <a:ext uri="{FF2B5EF4-FFF2-40B4-BE49-F238E27FC236}">
                <a16:creationId xmlns:a16="http://schemas.microsoft.com/office/drawing/2014/main" id="{37D4F641-4F96-3FB4-28BD-7117111C44A7}"/>
              </a:ext>
            </a:extLst>
          </p:cNvPr>
          <p:cNvGrpSpPr/>
          <p:nvPr/>
        </p:nvGrpSpPr>
        <p:grpSpPr>
          <a:xfrm>
            <a:off x="7175048" y="3558521"/>
            <a:ext cx="92978" cy="251480"/>
            <a:chOff x="220980" y="1931211"/>
            <a:chExt cx="299720" cy="620291"/>
          </a:xfrm>
        </p:grpSpPr>
        <p:cxnSp>
          <p:nvCxnSpPr>
            <p:cNvPr id="10247" name="Straight Connector 10246">
              <a:extLst>
                <a:ext uri="{FF2B5EF4-FFF2-40B4-BE49-F238E27FC236}">
                  <a16:creationId xmlns:a16="http://schemas.microsoft.com/office/drawing/2014/main" id="{DC25AE57-C7CD-76D9-608F-504B52CB391A}"/>
                </a:ext>
              </a:extLst>
            </p:cNvPr>
            <p:cNvCxnSpPr>
              <a:cxnSpLocks/>
            </p:cNvCxnSpPr>
            <p:nvPr/>
          </p:nvCxnSpPr>
          <p:spPr bwMode="auto">
            <a:xfrm>
              <a:off x="220980" y="1931211"/>
              <a:ext cx="299720" cy="0"/>
            </a:xfrm>
            <a:prstGeom prst="line">
              <a:avLst/>
            </a:prstGeom>
            <a:noFill/>
            <a:ln w="28575" cap="flat" cmpd="sng" algn="ctr">
              <a:solidFill>
                <a:srgbClr val="000000"/>
              </a:solidFill>
              <a:prstDash val="solid"/>
              <a:round/>
              <a:headEnd type="none" w="med" len="med"/>
              <a:tailEnd type="none" w="med" len="med"/>
            </a:ln>
            <a:effectLst/>
          </p:spPr>
        </p:cxnSp>
        <p:cxnSp>
          <p:nvCxnSpPr>
            <p:cNvPr id="10248" name="Straight Connector 10247">
              <a:extLst>
                <a:ext uri="{FF2B5EF4-FFF2-40B4-BE49-F238E27FC236}">
                  <a16:creationId xmlns:a16="http://schemas.microsoft.com/office/drawing/2014/main" id="{0485021E-22B9-A1BF-C544-4D769DBAA781}"/>
                </a:ext>
              </a:extLst>
            </p:cNvPr>
            <p:cNvCxnSpPr>
              <a:cxnSpLocks/>
            </p:cNvCxnSpPr>
            <p:nvPr/>
          </p:nvCxnSpPr>
          <p:spPr bwMode="auto">
            <a:xfrm>
              <a:off x="370840" y="1931211"/>
              <a:ext cx="0" cy="620291"/>
            </a:xfrm>
            <a:prstGeom prst="line">
              <a:avLst/>
            </a:prstGeom>
            <a:noFill/>
            <a:ln w="28575" cap="flat" cmpd="sng" algn="ctr">
              <a:solidFill>
                <a:srgbClr val="000000"/>
              </a:solidFill>
              <a:prstDash val="solid"/>
              <a:round/>
              <a:headEnd type="none" w="med" len="med"/>
              <a:tailEnd type="none" w="med" len="med"/>
            </a:ln>
            <a:effectLst/>
          </p:spPr>
        </p:cxnSp>
        <p:cxnSp>
          <p:nvCxnSpPr>
            <p:cNvPr id="10249" name="Straight Connector 10248">
              <a:extLst>
                <a:ext uri="{FF2B5EF4-FFF2-40B4-BE49-F238E27FC236}">
                  <a16:creationId xmlns:a16="http://schemas.microsoft.com/office/drawing/2014/main" id="{C3D8F61E-1007-43AB-ABD8-478965321F33}"/>
                </a:ext>
              </a:extLst>
            </p:cNvPr>
            <p:cNvCxnSpPr>
              <a:cxnSpLocks/>
            </p:cNvCxnSpPr>
            <p:nvPr/>
          </p:nvCxnSpPr>
          <p:spPr bwMode="auto">
            <a:xfrm>
              <a:off x="220980" y="2551502"/>
              <a:ext cx="299720" cy="0"/>
            </a:xfrm>
            <a:prstGeom prst="line">
              <a:avLst/>
            </a:prstGeom>
            <a:noFill/>
            <a:ln w="28575" cap="flat" cmpd="sng" algn="ctr">
              <a:solidFill>
                <a:srgbClr val="000000"/>
              </a:solidFill>
              <a:prstDash val="solid"/>
              <a:round/>
              <a:headEnd type="none" w="med" len="med"/>
              <a:tailEnd type="none" w="med" len="med"/>
            </a:ln>
            <a:effectLst/>
          </p:spPr>
        </p:cxnSp>
      </p:grpSp>
      <p:grpSp>
        <p:nvGrpSpPr>
          <p:cNvPr id="10250" name="Group 10249">
            <a:extLst>
              <a:ext uri="{FF2B5EF4-FFF2-40B4-BE49-F238E27FC236}">
                <a16:creationId xmlns:a16="http://schemas.microsoft.com/office/drawing/2014/main" id="{3F77CD2E-5C18-92BD-B1BF-57509007BE32}"/>
              </a:ext>
            </a:extLst>
          </p:cNvPr>
          <p:cNvGrpSpPr/>
          <p:nvPr/>
        </p:nvGrpSpPr>
        <p:grpSpPr>
          <a:xfrm>
            <a:off x="8655551" y="2928784"/>
            <a:ext cx="92978" cy="344641"/>
            <a:chOff x="220980" y="1931211"/>
            <a:chExt cx="299720" cy="620291"/>
          </a:xfrm>
        </p:grpSpPr>
        <p:cxnSp>
          <p:nvCxnSpPr>
            <p:cNvPr id="10251" name="Straight Connector 10250">
              <a:extLst>
                <a:ext uri="{FF2B5EF4-FFF2-40B4-BE49-F238E27FC236}">
                  <a16:creationId xmlns:a16="http://schemas.microsoft.com/office/drawing/2014/main" id="{D6A25FD8-F862-FDD0-7FAD-A817FE98E9DA}"/>
                </a:ext>
              </a:extLst>
            </p:cNvPr>
            <p:cNvCxnSpPr>
              <a:cxnSpLocks/>
            </p:cNvCxnSpPr>
            <p:nvPr/>
          </p:nvCxnSpPr>
          <p:spPr bwMode="auto">
            <a:xfrm>
              <a:off x="220980" y="1931211"/>
              <a:ext cx="299720" cy="0"/>
            </a:xfrm>
            <a:prstGeom prst="line">
              <a:avLst/>
            </a:prstGeom>
            <a:noFill/>
            <a:ln w="28575" cap="flat" cmpd="sng" algn="ctr">
              <a:solidFill>
                <a:srgbClr val="000000"/>
              </a:solidFill>
              <a:prstDash val="solid"/>
              <a:round/>
              <a:headEnd type="none" w="med" len="med"/>
              <a:tailEnd type="none" w="med" len="med"/>
            </a:ln>
            <a:effectLst/>
          </p:spPr>
        </p:cxnSp>
        <p:cxnSp>
          <p:nvCxnSpPr>
            <p:cNvPr id="10252" name="Straight Connector 10251">
              <a:extLst>
                <a:ext uri="{FF2B5EF4-FFF2-40B4-BE49-F238E27FC236}">
                  <a16:creationId xmlns:a16="http://schemas.microsoft.com/office/drawing/2014/main" id="{7AFBCAD0-EC09-4028-8176-01AA7FD953AC}"/>
                </a:ext>
              </a:extLst>
            </p:cNvPr>
            <p:cNvCxnSpPr>
              <a:cxnSpLocks/>
            </p:cNvCxnSpPr>
            <p:nvPr/>
          </p:nvCxnSpPr>
          <p:spPr bwMode="auto">
            <a:xfrm>
              <a:off x="370840" y="1931211"/>
              <a:ext cx="0" cy="620291"/>
            </a:xfrm>
            <a:prstGeom prst="line">
              <a:avLst/>
            </a:prstGeom>
            <a:noFill/>
            <a:ln w="28575" cap="flat" cmpd="sng" algn="ctr">
              <a:solidFill>
                <a:srgbClr val="000000"/>
              </a:solidFill>
              <a:prstDash val="solid"/>
              <a:round/>
              <a:headEnd type="none" w="med" len="med"/>
              <a:tailEnd type="none" w="med" len="med"/>
            </a:ln>
            <a:effectLst/>
          </p:spPr>
        </p:cxnSp>
        <p:cxnSp>
          <p:nvCxnSpPr>
            <p:cNvPr id="10253" name="Straight Connector 10252">
              <a:extLst>
                <a:ext uri="{FF2B5EF4-FFF2-40B4-BE49-F238E27FC236}">
                  <a16:creationId xmlns:a16="http://schemas.microsoft.com/office/drawing/2014/main" id="{5AC30D8B-07E9-DE0F-F767-6E3BD36CFD43}"/>
                </a:ext>
              </a:extLst>
            </p:cNvPr>
            <p:cNvCxnSpPr>
              <a:cxnSpLocks/>
            </p:cNvCxnSpPr>
            <p:nvPr/>
          </p:nvCxnSpPr>
          <p:spPr bwMode="auto">
            <a:xfrm>
              <a:off x="220980" y="2551502"/>
              <a:ext cx="299720" cy="0"/>
            </a:xfrm>
            <a:prstGeom prst="line">
              <a:avLst/>
            </a:prstGeom>
            <a:noFill/>
            <a:ln w="28575" cap="flat" cmpd="sng" algn="ctr">
              <a:solidFill>
                <a:srgbClr val="000000"/>
              </a:solidFill>
              <a:prstDash val="solid"/>
              <a:round/>
              <a:headEnd type="none" w="med" len="med"/>
              <a:tailEnd type="none" w="med" len="med"/>
            </a:ln>
            <a:effectLst/>
          </p:spPr>
        </p:cxnSp>
      </p:grpSp>
      <p:grpSp>
        <p:nvGrpSpPr>
          <p:cNvPr id="10254" name="Group 10253">
            <a:extLst>
              <a:ext uri="{FF2B5EF4-FFF2-40B4-BE49-F238E27FC236}">
                <a16:creationId xmlns:a16="http://schemas.microsoft.com/office/drawing/2014/main" id="{8D782190-552D-1663-A09A-175FAC4CF114}"/>
              </a:ext>
            </a:extLst>
          </p:cNvPr>
          <p:cNvGrpSpPr/>
          <p:nvPr/>
        </p:nvGrpSpPr>
        <p:grpSpPr>
          <a:xfrm>
            <a:off x="10137989" y="3197034"/>
            <a:ext cx="92978" cy="419291"/>
            <a:chOff x="220980" y="1931211"/>
            <a:chExt cx="299720" cy="620291"/>
          </a:xfrm>
        </p:grpSpPr>
        <p:cxnSp>
          <p:nvCxnSpPr>
            <p:cNvPr id="10255" name="Straight Connector 10254">
              <a:extLst>
                <a:ext uri="{FF2B5EF4-FFF2-40B4-BE49-F238E27FC236}">
                  <a16:creationId xmlns:a16="http://schemas.microsoft.com/office/drawing/2014/main" id="{459BFEAC-DF89-FB6A-529E-F40532E88C4C}"/>
                </a:ext>
              </a:extLst>
            </p:cNvPr>
            <p:cNvCxnSpPr>
              <a:cxnSpLocks/>
            </p:cNvCxnSpPr>
            <p:nvPr/>
          </p:nvCxnSpPr>
          <p:spPr bwMode="auto">
            <a:xfrm>
              <a:off x="220980" y="1931211"/>
              <a:ext cx="299720" cy="0"/>
            </a:xfrm>
            <a:prstGeom prst="line">
              <a:avLst/>
            </a:prstGeom>
            <a:noFill/>
            <a:ln w="28575" cap="flat" cmpd="sng" algn="ctr">
              <a:solidFill>
                <a:srgbClr val="000000"/>
              </a:solidFill>
              <a:prstDash val="solid"/>
              <a:round/>
              <a:headEnd type="none" w="med" len="med"/>
              <a:tailEnd type="none" w="med" len="med"/>
            </a:ln>
            <a:effectLst/>
          </p:spPr>
        </p:cxnSp>
        <p:cxnSp>
          <p:nvCxnSpPr>
            <p:cNvPr id="10256" name="Straight Connector 10255">
              <a:extLst>
                <a:ext uri="{FF2B5EF4-FFF2-40B4-BE49-F238E27FC236}">
                  <a16:creationId xmlns:a16="http://schemas.microsoft.com/office/drawing/2014/main" id="{52D76A7F-02C4-1D63-5600-4C19C40EE2F6}"/>
                </a:ext>
              </a:extLst>
            </p:cNvPr>
            <p:cNvCxnSpPr>
              <a:cxnSpLocks/>
            </p:cNvCxnSpPr>
            <p:nvPr/>
          </p:nvCxnSpPr>
          <p:spPr bwMode="auto">
            <a:xfrm>
              <a:off x="370840" y="1931211"/>
              <a:ext cx="0" cy="620291"/>
            </a:xfrm>
            <a:prstGeom prst="line">
              <a:avLst/>
            </a:prstGeom>
            <a:noFill/>
            <a:ln w="28575" cap="flat" cmpd="sng" algn="ctr">
              <a:solidFill>
                <a:srgbClr val="000000"/>
              </a:solidFill>
              <a:prstDash val="solid"/>
              <a:round/>
              <a:headEnd type="none" w="med" len="med"/>
              <a:tailEnd type="none" w="med" len="med"/>
            </a:ln>
            <a:effectLst/>
          </p:spPr>
        </p:cxnSp>
        <p:cxnSp>
          <p:nvCxnSpPr>
            <p:cNvPr id="10257" name="Straight Connector 10256">
              <a:extLst>
                <a:ext uri="{FF2B5EF4-FFF2-40B4-BE49-F238E27FC236}">
                  <a16:creationId xmlns:a16="http://schemas.microsoft.com/office/drawing/2014/main" id="{0F99B260-F1F0-4E1C-4C9A-BDB6C2E71C2C}"/>
                </a:ext>
              </a:extLst>
            </p:cNvPr>
            <p:cNvCxnSpPr>
              <a:cxnSpLocks/>
            </p:cNvCxnSpPr>
            <p:nvPr/>
          </p:nvCxnSpPr>
          <p:spPr bwMode="auto">
            <a:xfrm>
              <a:off x="220980" y="2551502"/>
              <a:ext cx="299720" cy="0"/>
            </a:xfrm>
            <a:prstGeom prst="line">
              <a:avLst/>
            </a:prstGeom>
            <a:noFill/>
            <a:ln w="28575" cap="flat" cmpd="sng" algn="ctr">
              <a:solidFill>
                <a:srgbClr val="000000"/>
              </a:solidFill>
              <a:prstDash val="solid"/>
              <a:round/>
              <a:headEnd type="none" w="med" len="med"/>
              <a:tailEnd type="none" w="med" len="med"/>
            </a:ln>
            <a:effectLst/>
          </p:spPr>
        </p:cxnSp>
      </p:grpSp>
      <p:sp>
        <p:nvSpPr>
          <p:cNvPr id="10258" name="Freeform: Shape 10257">
            <a:extLst>
              <a:ext uri="{FF2B5EF4-FFF2-40B4-BE49-F238E27FC236}">
                <a16:creationId xmlns:a16="http://schemas.microsoft.com/office/drawing/2014/main" id="{D95182FE-3D6D-A80D-480E-4AB0ED4C1459}"/>
              </a:ext>
            </a:extLst>
          </p:cNvPr>
          <p:cNvSpPr/>
          <p:nvPr/>
        </p:nvSpPr>
        <p:spPr bwMode="auto">
          <a:xfrm>
            <a:off x="1638299" y="2730500"/>
            <a:ext cx="9282725" cy="1993900"/>
          </a:xfrm>
          <a:custGeom>
            <a:avLst/>
            <a:gdLst>
              <a:gd name="connsiteX0" fmla="*/ 0 w 7359650"/>
              <a:gd name="connsiteY0" fmla="*/ 0 h 1993900"/>
              <a:gd name="connsiteX1" fmla="*/ 0 w 7359650"/>
              <a:gd name="connsiteY1" fmla="*/ 1993900 h 1993900"/>
              <a:gd name="connsiteX2" fmla="*/ 7359650 w 7359650"/>
              <a:gd name="connsiteY2" fmla="*/ 1993900 h 1993900"/>
            </a:gdLst>
            <a:ahLst/>
            <a:cxnLst>
              <a:cxn ang="0">
                <a:pos x="connsiteX0" y="connsiteY0"/>
              </a:cxn>
              <a:cxn ang="0">
                <a:pos x="connsiteX1" y="connsiteY1"/>
              </a:cxn>
              <a:cxn ang="0">
                <a:pos x="connsiteX2" y="connsiteY2"/>
              </a:cxn>
            </a:cxnLst>
            <a:rect l="l" t="t" r="r" b="b"/>
            <a:pathLst>
              <a:path w="7359650" h="1993900">
                <a:moveTo>
                  <a:pt x="0" y="0"/>
                </a:moveTo>
                <a:lnTo>
                  <a:pt x="0" y="1993900"/>
                </a:lnTo>
                <a:lnTo>
                  <a:pt x="7359650" y="1993900"/>
                </a:lnTo>
              </a:path>
            </a:pathLst>
          </a:custGeom>
          <a:noFill/>
          <a:ln w="28575">
            <a:solidFill>
              <a:srgbClr val="000000"/>
            </a:solidFill>
            <a:miter lim="800000"/>
            <a:headEnd/>
            <a:tailEnd/>
          </a:ln>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600" b="1" i="0" u="none" strike="noStrike" kern="0" cap="none" spc="0" normalizeH="0" baseline="0" noProof="0">
              <a:ln>
                <a:noFill/>
              </a:ln>
              <a:solidFill>
                <a:srgbClr val="FFFFFF"/>
              </a:solidFill>
              <a:effectLst/>
              <a:uLnTx/>
              <a:uFillTx/>
              <a:cs typeface="Arial" panose="020B0604020202020204" pitchFamily="34" charset="0"/>
            </a:endParaRPr>
          </a:p>
        </p:txBody>
      </p:sp>
      <p:cxnSp>
        <p:nvCxnSpPr>
          <p:cNvPr id="10259" name="Straight Connector 10258">
            <a:extLst>
              <a:ext uri="{FF2B5EF4-FFF2-40B4-BE49-F238E27FC236}">
                <a16:creationId xmlns:a16="http://schemas.microsoft.com/office/drawing/2014/main" id="{A28E3308-BADA-B324-34B9-089C0040DF7A}"/>
              </a:ext>
            </a:extLst>
          </p:cNvPr>
          <p:cNvCxnSpPr/>
          <p:nvPr/>
        </p:nvCxnSpPr>
        <p:spPr bwMode="auto">
          <a:xfrm>
            <a:off x="4883150" y="1931211"/>
            <a:ext cx="0" cy="3110689"/>
          </a:xfrm>
          <a:prstGeom prst="line">
            <a:avLst/>
          </a:prstGeom>
          <a:noFill/>
          <a:ln w="28575" cap="flat" cmpd="sng" algn="ctr">
            <a:solidFill>
              <a:srgbClr val="CDCDCF">
                <a:lumMod val="90000"/>
              </a:srgbClr>
            </a:solidFill>
            <a:prstDash val="sysDash"/>
            <a:round/>
            <a:headEnd type="none" w="med" len="med"/>
            <a:tailEnd type="none" w="med" len="med"/>
          </a:ln>
          <a:effectLst/>
        </p:spPr>
      </p:cxnSp>
      <p:cxnSp>
        <p:nvCxnSpPr>
          <p:cNvPr id="10260" name="Straight Connector 10259">
            <a:extLst>
              <a:ext uri="{FF2B5EF4-FFF2-40B4-BE49-F238E27FC236}">
                <a16:creationId xmlns:a16="http://schemas.microsoft.com/office/drawing/2014/main" id="{34F55235-CAED-20F1-7A5C-334C46C8BCBD}"/>
              </a:ext>
            </a:extLst>
          </p:cNvPr>
          <p:cNvCxnSpPr/>
          <p:nvPr/>
        </p:nvCxnSpPr>
        <p:spPr bwMode="auto">
          <a:xfrm>
            <a:off x="7962900" y="4724400"/>
            <a:ext cx="0" cy="254000"/>
          </a:xfrm>
          <a:prstGeom prst="line">
            <a:avLst/>
          </a:prstGeom>
          <a:noFill/>
          <a:ln w="28575" cap="flat" cmpd="sng" algn="ctr">
            <a:solidFill>
              <a:srgbClr val="000000"/>
            </a:solidFill>
            <a:prstDash val="solid"/>
            <a:round/>
            <a:headEnd type="none" w="med" len="med"/>
            <a:tailEnd type="none" w="med" len="med"/>
          </a:ln>
          <a:effectLst/>
        </p:spPr>
      </p:cxnSp>
      <p:grpSp>
        <p:nvGrpSpPr>
          <p:cNvPr id="10261" name="Group 10260">
            <a:extLst>
              <a:ext uri="{FF2B5EF4-FFF2-40B4-BE49-F238E27FC236}">
                <a16:creationId xmlns:a16="http://schemas.microsoft.com/office/drawing/2014/main" id="{D28EE5EC-33FD-E0C5-AF82-D7F20306A7EB}"/>
              </a:ext>
            </a:extLst>
          </p:cNvPr>
          <p:cNvGrpSpPr/>
          <p:nvPr/>
        </p:nvGrpSpPr>
        <p:grpSpPr>
          <a:xfrm>
            <a:off x="1524001" y="2736850"/>
            <a:ext cx="127000" cy="1987265"/>
            <a:chOff x="1396162" y="2736850"/>
            <a:chExt cx="432637" cy="1987265"/>
          </a:xfrm>
        </p:grpSpPr>
        <p:cxnSp>
          <p:nvCxnSpPr>
            <p:cNvPr id="10262" name="Straight Connector 10261">
              <a:extLst>
                <a:ext uri="{FF2B5EF4-FFF2-40B4-BE49-F238E27FC236}">
                  <a16:creationId xmlns:a16="http://schemas.microsoft.com/office/drawing/2014/main" id="{93EADF21-9A87-AF8F-CEB9-4B3E86A5D97D}"/>
                </a:ext>
              </a:extLst>
            </p:cNvPr>
            <p:cNvCxnSpPr>
              <a:cxnSpLocks/>
            </p:cNvCxnSpPr>
            <p:nvPr/>
          </p:nvCxnSpPr>
          <p:spPr bwMode="auto">
            <a:xfrm>
              <a:off x="1396162" y="2736850"/>
              <a:ext cx="432637" cy="0"/>
            </a:xfrm>
            <a:prstGeom prst="line">
              <a:avLst/>
            </a:prstGeom>
            <a:noFill/>
            <a:ln w="28575" cap="flat" cmpd="sng" algn="ctr">
              <a:solidFill>
                <a:srgbClr val="000000"/>
              </a:solidFill>
              <a:prstDash val="solid"/>
              <a:round/>
              <a:headEnd type="none" w="med" len="med"/>
              <a:tailEnd type="none" w="med" len="med"/>
            </a:ln>
            <a:effectLst/>
          </p:spPr>
        </p:cxnSp>
        <p:cxnSp>
          <p:nvCxnSpPr>
            <p:cNvPr id="10263" name="Straight Connector 10262">
              <a:extLst>
                <a:ext uri="{FF2B5EF4-FFF2-40B4-BE49-F238E27FC236}">
                  <a16:creationId xmlns:a16="http://schemas.microsoft.com/office/drawing/2014/main" id="{F1EF4137-CBF6-CDF7-1F0D-B3B307989684}"/>
                </a:ext>
              </a:extLst>
            </p:cNvPr>
            <p:cNvCxnSpPr>
              <a:cxnSpLocks/>
            </p:cNvCxnSpPr>
            <p:nvPr/>
          </p:nvCxnSpPr>
          <p:spPr bwMode="auto">
            <a:xfrm>
              <a:off x="1396162" y="3134303"/>
              <a:ext cx="432637" cy="0"/>
            </a:xfrm>
            <a:prstGeom prst="line">
              <a:avLst/>
            </a:prstGeom>
            <a:noFill/>
            <a:ln w="28575" cap="flat" cmpd="sng" algn="ctr">
              <a:solidFill>
                <a:srgbClr val="000000"/>
              </a:solidFill>
              <a:prstDash val="solid"/>
              <a:round/>
              <a:headEnd type="none" w="med" len="med"/>
              <a:tailEnd type="none" w="med" len="med"/>
            </a:ln>
            <a:effectLst/>
          </p:spPr>
        </p:cxnSp>
        <p:cxnSp>
          <p:nvCxnSpPr>
            <p:cNvPr id="10264" name="Straight Connector 10263">
              <a:extLst>
                <a:ext uri="{FF2B5EF4-FFF2-40B4-BE49-F238E27FC236}">
                  <a16:creationId xmlns:a16="http://schemas.microsoft.com/office/drawing/2014/main" id="{4AC0C0C1-42E7-3B8E-EB58-334375CBBF2C}"/>
                </a:ext>
              </a:extLst>
            </p:cNvPr>
            <p:cNvCxnSpPr>
              <a:cxnSpLocks/>
            </p:cNvCxnSpPr>
            <p:nvPr/>
          </p:nvCxnSpPr>
          <p:spPr bwMode="auto">
            <a:xfrm>
              <a:off x="1396162" y="3531756"/>
              <a:ext cx="432637" cy="0"/>
            </a:xfrm>
            <a:prstGeom prst="line">
              <a:avLst/>
            </a:prstGeom>
            <a:noFill/>
            <a:ln w="28575" cap="flat" cmpd="sng" algn="ctr">
              <a:solidFill>
                <a:srgbClr val="000000"/>
              </a:solidFill>
              <a:prstDash val="solid"/>
              <a:round/>
              <a:headEnd type="none" w="med" len="med"/>
              <a:tailEnd type="none" w="med" len="med"/>
            </a:ln>
            <a:effectLst/>
          </p:spPr>
        </p:cxnSp>
        <p:cxnSp>
          <p:nvCxnSpPr>
            <p:cNvPr id="10265" name="Straight Connector 10264">
              <a:extLst>
                <a:ext uri="{FF2B5EF4-FFF2-40B4-BE49-F238E27FC236}">
                  <a16:creationId xmlns:a16="http://schemas.microsoft.com/office/drawing/2014/main" id="{05399DBA-006F-4708-952B-D6DD81F8E766}"/>
                </a:ext>
              </a:extLst>
            </p:cNvPr>
            <p:cNvCxnSpPr>
              <a:cxnSpLocks/>
            </p:cNvCxnSpPr>
            <p:nvPr/>
          </p:nvCxnSpPr>
          <p:spPr bwMode="auto">
            <a:xfrm>
              <a:off x="1396162" y="3929209"/>
              <a:ext cx="432637" cy="0"/>
            </a:xfrm>
            <a:prstGeom prst="line">
              <a:avLst/>
            </a:prstGeom>
            <a:noFill/>
            <a:ln w="28575" cap="flat" cmpd="sng" algn="ctr">
              <a:solidFill>
                <a:srgbClr val="000000"/>
              </a:solidFill>
              <a:prstDash val="solid"/>
              <a:round/>
              <a:headEnd type="none" w="med" len="med"/>
              <a:tailEnd type="none" w="med" len="med"/>
            </a:ln>
            <a:effectLst/>
          </p:spPr>
        </p:cxnSp>
        <p:cxnSp>
          <p:nvCxnSpPr>
            <p:cNvPr id="10266" name="Straight Connector 10265">
              <a:extLst>
                <a:ext uri="{FF2B5EF4-FFF2-40B4-BE49-F238E27FC236}">
                  <a16:creationId xmlns:a16="http://schemas.microsoft.com/office/drawing/2014/main" id="{471E19C7-1891-77D6-0C46-97C7C8FC4D30}"/>
                </a:ext>
              </a:extLst>
            </p:cNvPr>
            <p:cNvCxnSpPr>
              <a:cxnSpLocks/>
            </p:cNvCxnSpPr>
            <p:nvPr/>
          </p:nvCxnSpPr>
          <p:spPr bwMode="auto">
            <a:xfrm>
              <a:off x="1396162" y="4326662"/>
              <a:ext cx="432637" cy="0"/>
            </a:xfrm>
            <a:prstGeom prst="line">
              <a:avLst/>
            </a:prstGeom>
            <a:noFill/>
            <a:ln w="28575" cap="flat" cmpd="sng" algn="ctr">
              <a:solidFill>
                <a:srgbClr val="000000"/>
              </a:solidFill>
              <a:prstDash val="solid"/>
              <a:round/>
              <a:headEnd type="none" w="med" len="med"/>
              <a:tailEnd type="none" w="med" len="med"/>
            </a:ln>
            <a:effectLst/>
          </p:spPr>
        </p:cxnSp>
        <p:cxnSp>
          <p:nvCxnSpPr>
            <p:cNvPr id="10267" name="Straight Connector 10266">
              <a:extLst>
                <a:ext uri="{FF2B5EF4-FFF2-40B4-BE49-F238E27FC236}">
                  <a16:creationId xmlns:a16="http://schemas.microsoft.com/office/drawing/2014/main" id="{335791D0-4C16-2FF6-B683-CC5CD671F57B}"/>
                </a:ext>
              </a:extLst>
            </p:cNvPr>
            <p:cNvCxnSpPr>
              <a:cxnSpLocks/>
            </p:cNvCxnSpPr>
            <p:nvPr/>
          </p:nvCxnSpPr>
          <p:spPr bwMode="auto">
            <a:xfrm>
              <a:off x="1396162" y="4724115"/>
              <a:ext cx="432637" cy="0"/>
            </a:xfrm>
            <a:prstGeom prst="line">
              <a:avLst/>
            </a:prstGeom>
            <a:noFill/>
            <a:ln w="28575" cap="flat" cmpd="sng" algn="ctr">
              <a:solidFill>
                <a:srgbClr val="000000"/>
              </a:solidFill>
              <a:prstDash val="solid"/>
              <a:round/>
              <a:headEnd type="none" w="med" len="med"/>
              <a:tailEnd type="none" w="med" len="med"/>
            </a:ln>
            <a:effectLst/>
          </p:spPr>
        </p:cxnSp>
      </p:grpSp>
    </p:spTree>
    <p:extLst>
      <p:ext uri="{BB962C8B-B14F-4D97-AF65-F5344CB8AC3E}">
        <p14:creationId xmlns:p14="http://schemas.microsoft.com/office/powerpoint/2010/main" val="1084479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3C698E5-070C-0A25-3C30-9D6BDCE665FA}"/>
              </a:ext>
            </a:extLst>
          </p:cNvPr>
          <p:cNvSpPr>
            <a:spLocks noGrp="1"/>
          </p:cNvSpPr>
          <p:nvPr>
            <p:ph type="title"/>
          </p:nvPr>
        </p:nvSpPr>
        <p:spPr>
          <a:xfrm>
            <a:off x="231078" y="260163"/>
            <a:ext cx="11740260" cy="1044132"/>
          </a:xfrm>
        </p:spPr>
        <p:txBody>
          <a:bodyPr/>
          <a:lstStyle/>
          <a:p>
            <a:r>
              <a:rPr lang="en-US" dirty="0" err="1"/>
              <a:t>neoCARHP</a:t>
            </a:r>
            <a:r>
              <a:rPr lang="en-US" dirty="0"/>
              <a:t>: De-escalated Neoadjuvant Taxane + Trastuzumab and Pertuzumab With or Without Carboplatin in HER2+ EBC</a:t>
            </a:r>
          </a:p>
        </p:txBody>
      </p:sp>
      <p:sp>
        <p:nvSpPr>
          <p:cNvPr id="2" name="Content Placeholder 1">
            <a:extLst>
              <a:ext uri="{FF2B5EF4-FFF2-40B4-BE49-F238E27FC236}">
                <a16:creationId xmlns:a16="http://schemas.microsoft.com/office/drawing/2014/main" id="{27C32CD3-5B33-6AF0-9267-3A6210D69D3F}"/>
              </a:ext>
            </a:extLst>
          </p:cNvPr>
          <p:cNvSpPr>
            <a:spLocks noGrp="1"/>
          </p:cNvSpPr>
          <p:nvPr>
            <p:ph idx="1"/>
          </p:nvPr>
        </p:nvSpPr>
        <p:spPr>
          <a:xfrm>
            <a:off x="231078" y="1335023"/>
            <a:ext cx="11113197" cy="4754880"/>
          </a:xfrm>
        </p:spPr>
        <p:txBody>
          <a:bodyPr/>
          <a:lstStyle/>
          <a:p>
            <a:r>
              <a:rPr lang="en-US" sz="2000" dirty="0"/>
              <a:t>Multicenter, open-label, randomized noninferiority phase III study</a:t>
            </a:r>
            <a:br>
              <a:rPr lang="en-US" sz="2000" dirty="0"/>
            </a:br>
            <a:br>
              <a:rPr lang="en-US" sz="2000" dirty="0"/>
            </a:br>
            <a:endParaRPr lang="en-US" sz="2000" dirty="0"/>
          </a:p>
          <a:p>
            <a:endParaRPr lang="en-US" dirty="0"/>
          </a:p>
          <a:p>
            <a:endParaRPr lang="en-US" dirty="0"/>
          </a:p>
          <a:p>
            <a:endParaRPr lang="en-US" dirty="0"/>
          </a:p>
          <a:p>
            <a:endParaRPr lang="en-US" dirty="0"/>
          </a:p>
          <a:p>
            <a:pPr marL="0" indent="0">
              <a:buNone/>
            </a:pPr>
            <a:endParaRPr lang="en-US" dirty="0"/>
          </a:p>
          <a:p>
            <a:r>
              <a:rPr lang="en-US" sz="2000" b="1" dirty="0"/>
              <a:t>Primary endpoint: </a:t>
            </a:r>
            <a:r>
              <a:rPr lang="en-US" sz="2000" dirty="0"/>
              <a:t>pCR (ypT0/is ypN0) among all patients receiving ≥1 dose of tx</a:t>
            </a:r>
          </a:p>
          <a:p>
            <a:r>
              <a:rPr lang="en-US" sz="2000" b="1" dirty="0"/>
              <a:t>Key secondary endpoints: </a:t>
            </a:r>
            <a:r>
              <a:rPr lang="en-US" sz="2000" dirty="0"/>
              <a:t>EFS, DFS, OS, clinical response during neoadjuvant therapy, safety</a:t>
            </a:r>
          </a:p>
          <a:p>
            <a:pPr marL="0" indent="0">
              <a:buNone/>
            </a:pPr>
            <a:endParaRPr lang="en-US" sz="2000" dirty="0"/>
          </a:p>
          <a:p>
            <a:pPr marL="0" indent="0">
              <a:buNone/>
            </a:pPr>
            <a:endParaRPr lang="en-US" dirty="0"/>
          </a:p>
        </p:txBody>
      </p:sp>
      <p:sp>
        <p:nvSpPr>
          <p:cNvPr id="4" name="Content Placeholder 3">
            <a:extLst>
              <a:ext uri="{FF2B5EF4-FFF2-40B4-BE49-F238E27FC236}">
                <a16:creationId xmlns:a16="http://schemas.microsoft.com/office/drawing/2014/main" id="{3B539D56-FE61-8656-4926-6A467371D485}"/>
              </a:ext>
            </a:extLst>
          </p:cNvPr>
          <p:cNvSpPr>
            <a:spLocks noGrp="1"/>
          </p:cNvSpPr>
          <p:nvPr>
            <p:ph sz="quarter" idx="10"/>
          </p:nvPr>
        </p:nvSpPr>
        <p:spPr/>
        <p:txBody>
          <a:bodyPr/>
          <a:lstStyle/>
          <a:p>
            <a:pPr marL="0" indent="0" algn="ctr">
              <a:buNone/>
            </a:pPr>
            <a:r>
              <a:rPr lang="en-US" dirty="0"/>
              <a:t>NCT04858529. Wang. ASCO 2025. Abstr LBA500. Gao. JCO. 2026;41576297.</a:t>
            </a:r>
          </a:p>
        </p:txBody>
      </p:sp>
      <p:sp>
        <p:nvSpPr>
          <p:cNvPr id="15" name="TextBox 14">
            <a:extLst>
              <a:ext uri="{FF2B5EF4-FFF2-40B4-BE49-F238E27FC236}">
                <a16:creationId xmlns:a16="http://schemas.microsoft.com/office/drawing/2014/main" id="{50F1B3BD-0D9F-F68C-D141-7654E559DB3D}"/>
              </a:ext>
            </a:extLst>
          </p:cNvPr>
          <p:cNvSpPr txBox="1"/>
          <p:nvPr/>
        </p:nvSpPr>
        <p:spPr bwMode="auto">
          <a:xfrm>
            <a:off x="333376" y="2861798"/>
            <a:ext cx="4051854"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Aft>
                <a:spcPct val="0"/>
              </a:spcAft>
            </a:pPr>
            <a:r>
              <a:rPr lang="en-US" dirty="0">
                <a:solidFill>
                  <a:srgbClr val="000000"/>
                </a:solidFill>
              </a:rPr>
              <a:t>Adults with untreated stage II-IIIC HER2+ breast cancer; ECOG PS 0/1</a:t>
            </a:r>
          </a:p>
          <a:p>
            <a:pPr algn="ctr">
              <a:spcAft>
                <a:spcPct val="0"/>
              </a:spcAft>
            </a:pPr>
            <a:r>
              <a:rPr lang="en-US" dirty="0">
                <a:solidFill>
                  <a:srgbClr val="000000"/>
                </a:solidFill>
              </a:rPr>
              <a:t>(N = 774) </a:t>
            </a:r>
          </a:p>
        </p:txBody>
      </p:sp>
      <p:cxnSp>
        <p:nvCxnSpPr>
          <p:cNvPr id="16" name="Straight Arrow Connector 15">
            <a:extLst>
              <a:ext uri="{FF2B5EF4-FFF2-40B4-BE49-F238E27FC236}">
                <a16:creationId xmlns:a16="http://schemas.microsoft.com/office/drawing/2014/main" id="{AB776E15-654F-403A-454B-BB41BDC98B32}"/>
              </a:ext>
            </a:extLst>
          </p:cNvPr>
          <p:cNvCxnSpPr/>
          <p:nvPr/>
        </p:nvCxnSpPr>
        <p:spPr bwMode="auto">
          <a:xfrm flipV="1">
            <a:off x="4419601" y="2820543"/>
            <a:ext cx="454151" cy="301752"/>
          </a:xfrm>
          <a:prstGeom prst="straightConnector1">
            <a:avLst/>
          </a:prstGeom>
          <a:noFill/>
          <a:ln w="28575" cap="flat" cmpd="sng" algn="ctr">
            <a:solidFill>
              <a:srgbClr val="000000"/>
            </a:solidFill>
            <a:prstDash val="solid"/>
            <a:round/>
            <a:headEnd type="none" w="med" len="med"/>
            <a:tailEnd type="triangle"/>
          </a:ln>
          <a:effectLst/>
        </p:spPr>
      </p:cxnSp>
      <p:cxnSp>
        <p:nvCxnSpPr>
          <p:cNvPr id="17" name="Straight Arrow Connector 16">
            <a:extLst>
              <a:ext uri="{FF2B5EF4-FFF2-40B4-BE49-F238E27FC236}">
                <a16:creationId xmlns:a16="http://schemas.microsoft.com/office/drawing/2014/main" id="{52D3D62E-CD78-7256-4760-4EC0070F2300}"/>
              </a:ext>
            </a:extLst>
          </p:cNvPr>
          <p:cNvCxnSpPr>
            <a:cxnSpLocks/>
          </p:cNvCxnSpPr>
          <p:nvPr/>
        </p:nvCxnSpPr>
        <p:spPr bwMode="auto">
          <a:xfrm>
            <a:off x="4419601" y="3305175"/>
            <a:ext cx="454151" cy="230391"/>
          </a:xfrm>
          <a:prstGeom prst="straightConnector1">
            <a:avLst/>
          </a:prstGeom>
          <a:noFill/>
          <a:ln w="28575" cap="flat" cmpd="sng" algn="ctr">
            <a:solidFill>
              <a:srgbClr val="000000"/>
            </a:solidFill>
            <a:prstDash val="solid"/>
            <a:round/>
            <a:headEnd type="none" w="med" len="med"/>
            <a:tailEnd type="triangle"/>
          </a:ln>
          <a:effectLst/>
        </p:spPr>
      </p:cxnSp>
      <p:cxnSp>
        <p:nvCxnSpPr>
          <p:cNvPr id="18" name="Straight Arrow Connector 17">
            <a:extLst>
              <a:ext uri="{FF2B5EF4-FFF2-40B4-BE49-F238E27FC236}">
                <a16:creationId xmlns:a16="http://schemas.microsoft.com/office/drawing/2014/main" id="{B603ACFC-834F-8EAA-FAD2-F3FC991249B3}"/>
              </a:ext>
            </a:extLst>
          </p:cNvPr>
          <p:cNvCxnSpPr/>
          <p:nvPr/>
        </p:nvCxnSpPr>
        <p:spPr bwMode="auto">
          <a:xfrm>
            <a:off x="4492753" y="2214312"/>
            <a:ext cx="0" cy="640080"/>
          </a:xfrm>
          <a:prstGeom prst="straightConnector1">
            <a:avLst/>
          </a:prstGeom>
          <a:noFill/>
          <a:ln w="28575" cap="flat" cmpd="sng" algn="ctr">
            <a:solidFill>
              <a:srgbClr val="000000"/>
            </a:solidFill>
            <a:prstDash val="dash"/>
            <a:round/>
            <a:headEnd type="none" w="med" len="med"/>
            <a:tailEnd type="triangle"/>
          </a:ln>
          <a:effectLst/>
        </p:spPr>
      </p:cxnSp>
      <p:sp>
        <p:nvSpPr>
          <p:cNvPr id="19" name="TextBox 18">
            <a:extLst>
              <a:ext uri="{FF2B5EF4-FFF2-40B4-BE49-F238E27FC236}">
                <a16:creationId xmlns:a16="http://schemas.microsoft.com/office/drawing/2014/main" id="{F23C8D8C-0E7E-7FFF-AEE1-2CBA51B64EFD}"/>
              </a:ext>
            </a:extLst>
          </p:cNvPr>
          <p:cNvSpPr txBox="1"/>
          <p:nvPr/>
        </p:nvSpPr>
        <p:spPr bwMode="auto">
          <a:xfrm>
            <a:off x="2669110" y="1669610"/>
            <a:ext cx="364728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400" i="1" dirty="0">
                <a:solidFill>
                  <a:srgbClr val="000000"/>
                </a:solidFill>
              </a:rPr>
              <a:t>Stratified by hormone status and nodal status (negative vs positive) </a:t>
            </a:r>
          </a:p>
        </p:txBody>
      </p:sp>
      <p:sp>
        <p:nvSpPr>
          <p:cNvPr id="20" name="TextBox 19">
            <a:extLst>
              <a:ext uri="{FF2B5EF4-FFF2-40B4-BE49-F238E27FC236}">
                <a16:creationId xmlns:a16="http://schemas.microsoft.com/office/drawing/2014/main" id="{32AC7EF6-F3FA-7200-D5ED-37325D30D75F}"/>
              </a:ext>
            </a:extLst>
          </p:cNvPr>
          <p:cNvSpPr txBox="1"/>
          <p:nvPr/>
        </p:nvSpPr>
        <p:spPr bwMode="auto">
          <a:xfrm>
            <a:off x="5041393" y="3305176"/>
            <a:ext cx="4094250" cy="923330"/>
          </a:xfrm>
          <a:prstGeom prst="rect">
            <a:avLst/>
          </a:prstGeom>
          <a:solidFill>
            <a:schemeClr val="bg1">
              <a:lumMod val="50000"/>
            </a:schemeClr>
          </a:solidFill>
          <a:ln>
            <a:noFill/>
          </a:ln>
        </p:spPr>
        <p:txBody>
          <a:bodyPr wrap="none" anchor="ctr" anchorCtr="1"/>
          <a:lstStyle>
            <a:defPPr>
              <a:defRPr lang="en-US"/>
            </a:defPPr>
            <a:lvl1pPr marR="0" lvl="0" indent="0" algn="ctr" fontAlgn="auto">
              <a:lnSpc>
                <a:spcPct val="100000"/>
              </a:lnSpc>
              <a:spcBef>
                <a:spcPct val="0"/>
              </a:spcBef>
              <a:spcAft>
                <a:spcPct val="0"/>
              </a:spcAft>
              <a:buClrTx/>
              <a:buSzTx/>
              <a:buFontTx/>
              <a:buNone/>
              <a:tabLst/>
              <a:defRPr kumimoji="0" sz="1400" b="1" i="0" u="none" strike="noStrike" cap="none" spc="0" normalizeH="0" baseline="0">
                <a:ln>
                  <a:noFill/>
                </a:ln>
                <a:solidFill>
                  <a:srgbClr val="F9F3D9"/>
                </a:solidFill>
                <a:effectLst/>
                <a:uLnTx/>
                <a:uFillTx/>
                <a:latin typeface="Poppins"/>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r>
              <a:rPr lang="en-US" sz="1600" dirty="0"/>
              <a:t>THP* + Carboplatin IV </a:t>
            </a:r>
            <a:br>
              <a:rPr lang="en-US" sz="1600" dirty="0"/>
            </a:br>
            <a:r>
              <a:rPr lang="en-US" sz="1600" dirty="0"/>
              <a:t>AUC 6 mg/mL/min (TCbHP) x6 Q3W </a:t>
            </a:r>
          </a:p>
          <a:p>
            <a:r>
              <a:rPr lang="en-US" sz="1600" dirty="0"/>
              <a:t>(n = 387)</a:t>
            </a:r>
          </a:p>
        </p:txBody>
      </p:sp>
      <p:sp>
        <p:nvSpPr>
          <p:cNvPr id="21" name="Rectangle 20">
            <a:extLst>
              <a:ext uri="{FF2B5EF4-FFF2-40B4-BE49-F238E27FC236}">
                <a16:creationId xmlns:a16="http://schemas.microsoft.com/office/drawing/2014/main" id="{CA595196-C3C2-2119-A0D5-0FA81ED5D177}"/>
              </a:ext>
            </a:extLst>
          </p:cNvPr>
          <p:cNvSpPr/>
          <p:nvPr/>
        </p:nvSpPr>
        <p:spPr bwMode="auto">
          <a:xfrm>
            <a:off x="5036757" y="2223635"/>
            <a:ext cx="4094250" cy="923544"/>
          </a:xfrm>
          <a:prstGeom prst="rect">
            <a:avLst/>
          </a:prstGeom>
          <a:solidFill>
            <a:schemeClr val="accent1"/>
          </a:solidFill>
          <a:ln>
            <a:noFill/>
          </a:ln>
        </p:spPr>
        <p:txBody>
          <a:bodyPr wrap="none" anchor="ctr" anchorCtr="1"/>
          <a:lstStyle/>
          <a:p>
            <a:pPr algn="ctr">
              <a:spcBef>
                <a:spcPct val="0"/>
              </a:spcBef>
              <a:spcAft>
                <a:spcPct val="0"/>
              </a:spcAft>
            </a:pPr>
            <a:r>
              <a:rPr lang="en-US" sz="1600" b="1" dirty="0">
                <a:solidFill>
                  <a:srgbClr val="F9F3D9"/>
                </a:solidFill>
                <a:latin typeface="Poppins"/>
              </a:rPr>
              <a:t>THP* x6 Q3W</a:t>
            </a:r>
            <a:br>
              <a:rPr lang="en-US" sz="1600" b="1" dirty="0">
                <a:solidFill>
                  <a:srgbClr val="F9F3D9"/>
                </a:solidFill>
                <a:latin typeface="Poppins"/>
              </a:rPr>
            </a:br>
            <a:r>
              <a:rPr lang="en-US" sz="1600" b="1" dirty="0">
                <a:solidFill>
                  <a:srgbClr val="F9F3D9"/>
                </a:solidFill>
                <a:latin typeface="Poppins"/>
              </a:rPr>
              <a:t>(n = 387)</a:t>
            </a:r>
          </a:p>
        </p:txBody>
      </p:sp>
      <p:sp>
        <p:nvSpPr>
          <p:cNvPr id="22" name="TextBox 21">
            <a:extLst>
              <a:ext uri="{FF2B5EF4-FFF2-40B4-BE49-F238E27FC236}">
                <a16:creationId xmlns:a16="http://schemas.microsoft.com/office/drawing/2014/main" id="{2A2EFE5B-E348-069D-980F-8522EE953288}"/>
              </a:ext>
            </a:extLst>
          </p:cNvPr>
          <p:cNvSpPr txBox="1"/>
          <p:nvPr/>
        </p:nvSpPr>
        <p:spPr bwMode="auto">
          <a:xfrm>
            <a:off x="4957065" y="4228506"/>
            <a:ext cx="690156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spcBef>
                <a:spcPct val="50000"/>
              </a:spcBef>
              <a:spcAft>
                <a:spcPct val="0"/>
              </a:spcAft>
            </a:pPr>
            <a:r>
              <a:rPr lang="en-US" sz="1400" dirty="0">
                <a:solidFill>
                  <a:srgbClr val="000000"/>
                </a:solidFill>
              </a:rPr>
              <a:t>*Investigator’s choice of docetaxel, paclitaxel, or </a:t>
            </a:r>
            <a:r>
              <a:rPr lang="en-US" sz="1400" i="1" dirty="0">
                <a:solidFill>
                  <a:srgbClr val="000000"/>
                </a:solidFill>
              </a:rPr>
              <a:t>nab</a:t>
            </a:r>
            <a:r>
              <a:rPr lang="en-US" sz="1400" dirty="0">
                <a:solidFill>
                  <a:srgbClr val="000000"/>
                </a:solidFill>
              </a:rPr>
              <a:t>-paclitaxel + trastuzumab IV 6 mg/kg (loading dose 8 mg/kg) + pertuzumab IV 420 mg (loading dose 840 mg).</a:t>
            </a:r>
          </a:p>
        </p:txBody>
      </p:sp>
      <p:cxnSp>
        <p:nvCxnSpPr>
          <p:cNvPr id="23" name="Straight Arrow Connector 22">
            <a:extLst>
              <a:ext uri="{FF2B5EF4-FFF2-40B4-BE49-F238E27FC236}">
                <a16:creationId xmlns:a16="http://schemas.microsoft.com/office/drawing/2014/main" id="{F4D1358E-6CD9-1D58-3A64-B7C82543391A}"/>
              </a:ext>
            </a:extLst>
          </p:cNvPr>
          <p:cNvCxnSpPr/>
          <p:nvPr/>
        </p:nvCxnSpPr>
        <p:spPr bwMode="auto">
          <a:xfrm>
            <a:off x="9137101" y="3213735"/>
            <a:ext cx="640080" cy="0"/>
          </a:xfrm>
          <a:prstGeom prst="straightConnector1">
            <a:avLst/>
          </a:prstGeom>
          <a:noFill/>
          <a:ln w="28575" cap="flat" cmpd="sng" algn="ctr">
            <a:solidFill>
              <a:srgbClr val="000000"/>
            </a:solidFill>
            <a:prstDash val="solid"/>
            <a:round/>
            <a:headEnd type="none" w="med" len="med"/>
            <a:tailEnd type="triangle"/>
          </a:ln>
          <a:effectLst/>
        </p:spPr>
      </p:cxnSp>
      <p:sp>
        <p:nvSpPr>
          <p:cNvPr id="24" name="TextBox 23">
            <a:extLst>
              <a:ext uri="{FF2B5EF4-FFF2-40B4-BE49-F238E27FC236}">
                <a16:creationId xmlns:a16="http://schemas.microsoft.com/office/drawing/2014/main" id="{10AB117C-F353-567E-0169-8B7798491BBD}"/>
              </a:ext>
            </a:extLst>
          </p:cNvPr>
          <p:cNvSpPr txBox="1"/>
          <p:nvPr/>
        </p:nvSpPr>
        <p:spPr bwMode="auto">
          <a:xfrm>
            <a:off x="9859518" y="3044458"/>
            <a:ext cx="11612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spcBef>
                <a:spcPct val="50000"/>
              </a:spcBef>
              <a:spcAft>
                <a:spcPct val="0"/>
              </a:spcAft>
            </a:pPr>
            <a:r>
              <a:rPr lang="en-US" i="1" dirty="0">
                <a:solidFill>
                  <a:srgbClr val="000000"/>
                </a:solidFill>
              </a:rPr>
              <a:t>Surgery</a:t>
            </a:r>
          </a:p>
        </p:txBody>
      </p:sp>
    </p:spTree>
    <p:extLst>
      <p:ext uri="{BB962C8B-B14F-4D97-AF65-F5344CB8AC3E}">
        <p14:creationId xmlns:p14="http://schemas.microsoft.com/office/powerpoint/2010/main" val="3126498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BE3AC-551A-F6A0-F166-F133C13967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7086F80-3F3B-C347-D2CD-5697F2B2EF20}"/>
              </a:ext>
            </a:extLst>
          </p:cNvPr>
          <p:cNvSpPr>
            <a:spLocks noGrp="1"/>
          </p:cNvSpPr>
          <p:nvPr>
            <p:ph type="title"/>
          </p:nvPr>
        </p:nvSpPr>
        <p:spPr/>
        <p:txBody>
          <a:bodyPr/>
          <a:lstStyle/>
          <a:p>
            <a:r>
              <a:rPr lang="en-US" dirty="0" err="1"/>
              <a:t>neoCARHP</a:t>
            </a:r>
            <a:r>
              <a:rPr lang="en-US" dirty="0"/>
              <a:t>: pCR (Primary Endpoint) and Clinical Response</a:t>
            </a:r>
          </a:p>
        </p:txBody>
      </p:sp>
      <p:sp>
        <p:nvSpPr>
          <p:cNvPr id="4" name="Content Placeholder 3">
            <a:extLst>
              <a:ext uri="{FF2B5EF4-FFF2-40B4-BE49-F238E27FC236}">
                <a16:creationId xmlns:a16="http://schemas.microsoft.com/office/drawing/2014/main" id="{B70CB44E-3BC9-7D7C-6698-4637696AC708}"/>
              </a:ext>
            </a:extLst>
          </p:cNvPr>
          <p:cNvSpPr>
            <a:spLocks noGrp="1"/>
          </p:cNvSpPr>
          <p:nvPr>
            <p:ph sz="quarter" idx="10"/>
          </p:nvPr>
        </p:nvSpPr>
        <p:spPr/>
        <p:txBody>
          <a:bodyPr/>
          <a:lstStyle/>
          <a:p>
            <a:pPr marL="0" indent="0" algn="ctr">
              <a:buNone/>
            </a:pPr>
            <a:r>
              <a:rPr lang="en-US" dirty="0"/>
              <a:t>Wang. ASCO 2025. Abstr LBA500. Gao. JCO. 2026;41576297.</a:t>
            </a:r>
          </a:p>
        </p:txBody>
      </p:sp>
      <p:sp>
        <p:nvSpPr>
          <p:cNvPr id="193" name="TextBox 192">
            <a:extLst>
              <a:ext uri="{FF2B5EF4-FFF2-40B4-BE49-F238E27FC236}">
                <a16:creationId xmlns:a16="http://schemas.microsoft.com/office/drawing/2014/main" id="{7708B41D-FBC0-211C-9A21-83CA39E58692}"/>
              </a:ext>
            </a:extLst>
          </p:cNvPr>
          <p:cNvSpPr txBox="1"/>
          <p:nvPr/>
        </p:nvSpPr>
        <p:spPr bwMode="auto">
          <a:xfrm>
            <a:off x="2357564" y="1397261"/>
            <a:ext cx="10424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600" b="1" dirty="0">
                <a:solidFill>
                  <a:srgbClr val="000000"/>
                </a:solidFill>
              </a:rPr>
              <a:t>Overall</a:t>
            </a:r>
          </a:p>
        </p:txBody>
      </p:sp>
      <p:sp>
        <p:nvSpPr>
          <p:cNvPr id="194" name="TextBox 193">
            <a:extLst>
              <a:ext uri="{FF2B5EF4-FFF2-40B4-BE49-F238E27FC236}">
                <a16:creationId xmlns:a16="http://schemas.microsoft.com/office/drawing/2014/main" id="{9EC0967D-85D9-7C83-12F7-19A9DFDD47B3}"/>
              </a:ext>
            </a:extLst>
          </p:cNvPr>
          <p:cNvSpPr txBox="1"/>
          <p:nvPr/>
        </p:nvSpPr>
        <p:spPr bwMode="auto">
          <a:xfrm>
            <a:off x="6414498" y="1397261"/>
            <a:ext cx="14531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600" b="1" dirty="0">
                <a:solidFill>
                  <a:srgbClr val="000000"/>
                </a:solidFill>
              </a:rPr>
              <a:t>ER- and PR-</a:t>
            </a:r>
          </a:p>
        </p:txBody>
      </p:sp>
      <p:sp>
        <p:nvSpPr>
          <p:cNvPr id="195" name="TextBox 194">
            <a:extLst>
              <a:ext uri="{FF2B5EF4-FFF2-40B4-BE49-F238E27FC236}">
                <a16:creationId xmlns:a16="http://schemas.microsoft.com/office/drawing/2014/main" id="{F165C1BC-FE0F-D75C-F8E9-3161490712D6}"/>
              </a:ext>
            </a:extLst>
          </p:cNvPr>
          <p:cNvSpPr txBox="1"/>
          <p:nvPr/>
        </p:nvSpPr>
        <p:spPr bwMode="auto">
          <a:xfrm>
            <a:off x="9256853" y="1397261"/>
            <a:ext cx="1757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600" b="1" dirty="0">
                <a:solidFill>
                  <a:srgbClr val="000000"/>
                </a:solidFill>
              </a:rPr>
              <a:t>ER+ and/or PR+</a:t>
            </a:r>
          </a:p>
        </p:txBody>
      </p:sp>
      <p:sp>
        <p:nvSpPr>
          <p:cNvPr id="196" name="TextBox 195">
            <a:extLst>
              <a:ext uri="{FF2B5EF4-FFF2-40B4-BE49-F238E27FC236}">
                <a16:creationId xmlns:a16="http://schemas.microsoft.com/office/drawing/2014/main" id="{16EA7AEA-702F-335F-CF21-990EDE9BDEAF}"/>
              </a:ext>
            </a:extLst>
          </p:cNvPr>
          <p:cNvSpPr txBox="1"/>
          <p:nvPr/>
        </p:nvSpPr>
        <p:spPr bwMode="auto">
          <a:xfrm rot="16200000">
            <a:off x="-633003" y="3058581"/>
            <a:ext cx="259718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Pathologic CR Rate (%)</a:t>
            </a:r>
          </a:p>
        </p:txBody>
      </p:sp>
      <p:sp>
        <p:nvSpPr>
          <p:cNvPr id="197" name="TextBox 196">
            <a:extLst>
              <a:ext uri="{FF2B5EF4-FFF2-40B4-BE49-F238E27FC236}">
                <a16:creationId xmlns:a16="http://schemas.microsoft.com/office/drawing/2014/main" id="{FFE6F771-AEFC-4066-B61F-1EF22E7CBBB0}"/>
              </a:ext>
            </a:extLst>
          </p:cNvPr>
          <p:cNvSpPr txBox="1"/>
          <p:nvPr/>
        </p:nvSpPr>
        <p:spPr bwMode="auto">
          <a:xfrm rot="16200000">
            <a:off x="3462987" y="3058581"/>
            <a:ext cx="279756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spcBef>
                <a:spcPct val="50000"/>
              </a:spcBef>
              <a:spcAft>
                <a:spcPct val="0"/>
              </a:spcAft>
            </a:pPr>
            <a:r>
              <a:rPr lang="en-US" sz="1600" b="1" dirty="0">
                <a:solidFill>
                  <a:srgbClr val="000000"/>
                </a:solidFill>
              </a:rPr>
              <a:t>Pathological CR Rate (%)</a:t>
            </a:r>
          </a:p>
        </p:txBody>
      </p:sp>
      <p:sp>
        <p:nvSpPr>
          <p:cNvPr id="198" name="TextBox 197">
            <a:extLst>
              <a:ext uri="{FF2B5EF4-FFF2-40B4-BE49-F238E27FC236}">
                <a16:creationId xmlns:a16="http://schemas.microsoft.com/office/drawing/2014/main" id="{C14126E9-98E0-C493-FE6E-13014BD91043}"/>
              </a:ext>
            </a:extLst>
          </p:cNvPr>
          <p:cNvSpPr txBox="1"/>
          <p:nvPr/>
        </p:nvSpPr>
        <p:spPr bwMode="auto">
          <a:xfrm>
            <a:off x="6137646" y="4536041"/>
            <a:ext cx="56618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THP</a:t>
            </a:r>
          </a:p>
        </p:txBody>
      </p:sp>
      <p:sp>
        <p:nvSpPr>
          <p:cNvPr id="199" name="TextBox 198">
            <a:extLst>
              <a:ext uri="{FF2B5EF4-FFF2-40B4-BE49-F238E27FC236}">
                <a16:creationId xmlns:a16="http://schemas.microsoft.com/office/drawing/2014/main" id="{4DA7B632-A5AC-D4D1-7639-934C376D6C71}"/>
              </a:ext>
            </a:extLst>
          </p:cNvPr>
          <p:cNvSpPr txBox="1"/>
          <p:nvPr/>
        </p:nvSpPr>
        <p:spPr bwMode="auto">
          <a:xfrm>
            <a:off x="9157751" y="4536041"/>
            <a:ext cx="56618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THP</a:t>
            </a:r>
          </a:p>
        </p:txBody>
      </p:sp>
      <p:sp>
        <p:nvSpPr>
          <p:cNvPr id="200" name="TextBox 199">
            <a:extLst>
              <a:ext uri="{FF2B5EF4-FFF2-40B4-BE49-F238E27FC236}">
                <a16:creationId xmlns:a16="http://schemas.microsoft.com/office/drawing/2014/main" id="{E7B41007-3553-53DF-8B86-C88A7CE7D656}"/>
              </a:ext>
            </a:extLst>
          </p:cNvPr>
          <p:cNvSpPr txBox="1"/>
          <p:nvPr/>
        </p:nvSpPr>
        <p:spPr bwMode="auto">
          <a:xfrm>
            <a:off x="10386616" y="4548592"/>
            <a:ext cx="74251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TCHP</a:t>
            </a:r>
          </a:p>
        </p:txBody>
      </p:sp>
      <p:sp>
        <p:nvSpPr>
          <p:cNvPr id="201" name="TextBox 200">
            <a:extLst>
              <a:ext uri="{FF2B5EF4-FFF2-40B4-BE49-F238E27FC236}">
                <a16:creationId xmlns:a16="http://schemas.microsoft.com/office/drawing/2014/main" id="{8D1D08C4-8C78-57CC-5EFE-E655933FEF29}"/>
              </a:ext>
            </a:extLst>
          </p:cNvPr>
          <p:cNvSpPr txBox="1"/>
          <p:nvPr/>
        </p:nvSpPr>
        <p:spPr bwMode="auto">
          <a:xfrm>
            <a:off x="7360509" y="4547336"/>
            <a:ext cx="74251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TCHP</a:t>
            </a:r>
          </a:p>
        </p:txBody>
      </p:sp>
      <p:sp>
        <p:nvSpPr>
          <p:cNvPr id="202" name="TextBox 201">
            <a:extLst>
              <a:ext uri="{FF2B5EF4-FFF2-40B4-BE49-F238E27FC236}">
                <a16:creationId xmlns:a16="http://schemas.microsoft.com/office/drawing/2014/main" id="{33415913-949C-76FC-C1D0-39526816394C}"/>
              </a:ext>
            </a:extLst>
          </p:cNvPr>
          <p:cNvSpPr txBox="1"/>
          <p:nvPr/>
        </p:nvSpPr>
        <p:spPr bwMode="auto">
          <a:xfrm>
            <a:off x="1973774" y="4548964"/>
            <a:ext cx="56618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THP</a:t>
            </a:r>
          </a:p>
        </p:txBody>
      </p:sp>
      <p:sp>
        <p:nvSpPr>
          <p:cNvPr id="203" name="TextBox 202">
            <a:extLst>
              <a:ext uri="{FF2B5EF4-FFF2-40B4-BE49-F238E27FC236}">
                <a16:creationId xmlns:a16="http://schemas.microsoft.com/office/drawing/2014/main" id="{5C579B11-7119-B350-944A-136A11483B10}"/>
              </a:ext>
            </a:extLst>
          </p:cNvPr>
          <p:cNvSpPr txBox="1"/>
          <p:nvPr/>
        </p:nvSpPr>
        <p:spPr bwMode="auto">
          <a:xfrm>
            <a:off x="3230315" y="4555153"/>
            <a:ext cx="74251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spcBef>
                <a:spcPct val="50000"/>
              </a:spcBef>
              <a:spcAft>
                <a:spcPct val="0"/>
              </a:spcAft>
            </a:pPr>
            <a:r>
              <a:rPr lang="en-US" sz="1600" dirty="0">
                <a:solidFill>
                  <a:schemeClr val="tx1">
                    <a:lumMod val="75000"/>
                    <a:lumOff val="25000"/>
                  </a:schemeClr>
                </a:solidFill>
                <a:latin typeface="Poppins Medium" panose="00000600000000000000" pitchFamily="2" charset="0"/>
                <a:cs typeface="Poppins Medium" panose="00000600000000000000" pitchFamily="2" charset="0"/>
              </a:rPr>
              <a:t>TCHP</a:t>
            </a:r>
          </a:p>
        </p:txBody>
      </p:sp>
      <p:sp>
        <p:nvSpPr>
          <p:cNvPr id="204" name="TextBox 203">
            <a:extLst>
              <a:ext uri="{FF2B5EF4-FFF2-40B4-BE49-F238E27FC236}">
                <a16:creationId xmlns:a16="http://schemas.microsoft.com/office/drawing/2014/main" id="{264A8054-186B-F545-BC5D-46792BD7E173}"/>
              </a:ext>
            </a:extLst>
          </p:cNvPr>
          <p:cNvSpPr txBox="1"/>
          <p:nvPr/>
        </p:nvSpPr>
        <p:spPr bwMode="auto">
          <a:xfrm>
            <a:off x="1369006" y="1731451"/>
            <a:ext cx="3304110" cy="523220"/>
          </a:xfrm>
          <a:prstGeom prst="rect">
            <a:avLst/>
          </a:prstGeom>
          <a:solidFill>
            <a:srgbClr val="FFFFFF"/>
          </a:solidFill>
          <a:ln>
            <a:noFill/>
          </a:ln>
        </p:spPr>
        <p:txBody>
          <a:bodyPr wrap="none" rtlCol="0">
            <a:spAutoFit/>
          </a:bodyPr>
          <a:lstStyle/>
          <a:p>
            <a:pPr marL="0" marR="0" lvl="0" indent="0" algn="ctr" defTabSz="914400" eaLnBrk="1" fontAlgn="auto" latinLnBrk="0" hangingPunct="1">
              <a:lnSpc>
                <a:spcPct val="100000"/>
              </a:lnSpc>
              <a:spcBef>
                <a:spcPct val="5000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rPr>
              <a:t>Difference: -1.8 (95% CI: -8.5 to 5.0; </a:t>
            </a:r>
            <a:br>
              <a:rPr kumimoji="0" lang="en-US" sz="1400" b="0" i="0" u="none" strike="noStrike" kern="0" cap="none" spc="0" normalizeH="0" baseline="0" noProof="0" dirty="0">
                <a:ln>
                  <a:noFill/>
                </a:ln>
                <a:solidFill>
                  <a:srgbClr val="000000"/>
                </a:solidFill>
                <a:effectLst/>
                <a:uLnTx/>
                <a:uFillTx/>
              </a:rPr>
            </a:br>
            <a:r>
              <a:rPr kumimoji="0" lang="en-US" sz="1400" b="0" i="1" u="none" strike="noStrike" kern="0" cap="none" spc="0" normalizeH="0" baseline="0" noProof="0" dirty="0">
                <a:ln>
                  <a:noFill/>
                </a:ln>
                <a:solidFill>
                  <a:srgbClr val="000000"/>
                </a:solidFill>
                <a:effectLst/>
                <a:uLnTx/>
                <a:uFillTx/>
              </a:rPr>
              <a:t>P</a:t>
            </a:r>
            <a:r>
              <a:rPr kumimoji="0" lang="en-US" sz="1400" b="0" i="0" u="none" strike="noStrike" kern="0" cap="none" spc="0" normalizeH="0" baseline="0" noProof="0" dirty="0">
                <a:ln>
                  <a:noFill/>
                </a:ln>
                <a:solidFill>
                  <a:srgbClr val="000000"/>
                </a:solidFill>
                <a:effectLst/>
                <a:uLnTx/>
                <a:uFillTx/>
              </a:rPr>
              <a:t> = .0089)</a:t>
            </a:r>
          </a:p>
        </p:txBody>
      </p:sp>
      <p:sp>
        <p:nvSpPr>
          <p:cNvPr id="205" name="TextBox 204">
            <a:extLst>
              <a:ext uri="{FF2B5EF4-FFF2-40B4-BE49-F238E27FC236}">
                <a16:creationId xmlns:a16="http://schemas.microsoft.com/office/drawing/2014/main" id="{5337A7AC-189D-5E23-E008-BEC1EC230960}"/>
              </a:ext>
            </a:extLst>
          </p:cNvPr>
          <p:cNvSpPr txBox="1"/>
          <p:nvPr/>
        </p:nvSpPr>
        <p:spPr bwMode="auto">
          <a:xfrm>
            <a:off x="5472907" y="1680594"/>
            <a:ext cx="3339376" cy="307777"/>
          </a:xfrm>
          <a:prstGeom prst="rect">
            <a:avLst/>
          </a:prstGeom>
          <a:solidFill>
            <a:srgbClr val="FFFFFF"/>
          </a:solidFill>
          <a:ln>
            <a:noFill/>
          </a:ln>
        </p:spPr>
        <p:txBody>
          <a:bodyPr wrap="none" rtlCol="0">
            <a:spAutoFit/>
          </a:bodyPr>
          <a:lstStyle/>
          <a:p>
            <a:pPr marL="0" marR="0" lvl="0" indent="0" algn="ctr" defTabSz="914400" eaLnBrk="1" fontAlgn="auto" latinLnBrk="0" hangingPunct="1">
              <a:lnSpc>
                <a:spcPct val="100000"/>
              </a:lnSpc>
              <a:spcBef>
                <a:spcPct val="5000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rPr>
              <a:t>Difference: 0.4 (95% CI: -9.2 to 10.0) </a:t>
            </a:r>
          </a:p>
        </p:txBody>
      </p:sp>
      <p:sp>
        <p:nvSpPr>
          <p:cNvPr id="206" name="TextBox 205">
            <a:extLst>
              <a:ext uri="{FF2B5EF4-FFF2-40B4-BE49-F238E27FC236}">
                <a16:creationId xmlns:a16="http://schemas.microsoft.com/office/drawing/2014/main" id="{3C2512B0-FCB1-BBA0-28A8-AC545693F44F}"/>
              </a:ext>
            </a:extLst>
          </p:cNvPr>
          <p:cNvSpPr txBox="1"/>
          <p:nvPr/>
        </p:nvSpPr>
        <p:spPr bwMode="auto">
          <a:xfrm>
            <a:off x="9137585" y="1683902"/>
            <a:ext cx="1996689" cy="523220"/>
          </a:xfrm>
          <a:prstGeom prst="rect">
            <a:avLst/>
          </a:prstGeom>
          <a:solidFill>
            <a:srgbClr val="FFFFFF"/>
          </a:solidFill>
          <a:ln>
            <a:noFill/>
          </a:ln>
        </p:spPr>
        <p:txBody>
          <a:bodyPr wrap="square" rtlCol="0">
            <a:spAutoFit/>
          </a:bodyPr>
          <a:lstStyle/>
          <a:p>
            <a:pPr marL="0" marR="0" lvl="0" indent="0" algn="ctr" defTabSz="914400" eaLnBrk="1" fontAlgn="auto" latinLnBrk="0" hangingPunct="1">
              <a:lnSpc>
                <a:spcPct val="100000"/>
              </a:lnSpc>
              <a:spcBef>
                <a:spcPct val="5000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rPr>
              <a:t>Difference: -3.0 </a:t>
            </a:r>
            <a:br>
              <a:rPr kumimoji="0" lang="en-US" sz="1400" b="0" i="0" u="none" strike="noStrike" kern="0" cap="none" spc="0" normalizeH="0" baseline="0" noProof="0" dirty="0">
                <a:ln>
                  <a:noFill/>
                </a:ln>
                <a:solidFill>
                  <a:srgbClr val="000000"/>
                </a:solidFill>
                <a:effectLst/>
                <a:uLnTx/>
                <a:uFillTx/>
              </a:rPr>
            </a:br>
            <a:r>
              <a:rPr kumimoji="0" lang="en-US" sz="1400" b="0" i="0" u="none" strike="noStrike" kern="0" cap="none" spc="0" normalizeH="0" baseline="0" noProof="0" dirty="0">
                <a:ln>
                  <a:noFill/>
                </a:ln>
                <a:solidFill>
                  <a:srgbClr val="000000"/>
                </a:solidFill>
                <a:effectLst/>
                <a:uLnTx/>
                <a:uFillTx/>
              </a:rPr>
              <a:t>(95% CI: -11.7 to 5.9) </a:t>
            </a:r>
          </a:p>
        </p:txBody>
      </p:sp>
      <p:graphicFrame>
        <p:nvGraphicFramePr>
          <p:cNvPr id="207" name="Table 206">
            <a:extLst>
              <a:ext uri="{FF2B5EF4-FFF2-40B4-BE49-F238E27FC236}">
                <a16:creationId xmlns:a16="http://schemas.microsoft.com/office/drawing/2014/main" id="{33C70311-8A03-9453-556C-502FEF369AAC}"/>
              </a:ext>
            </a:extLst>
          </p:cNvPr>
          <p:cNvGraphicFramePr>
            <a:graphicFrameLocks noGrp="1"/>
          </p:cNvGraphicFramePr>
          <p:nvPr>
            <p:extLst>
              <p:ext uri="{D42A27DB-BD31-4B8C-83A1-F6EECF244321}">
                <p14:modId xmlns:p14="http://schemas.microsoft.com/office/powerpoint/2010/main" val="2722106838"/>
              </p:ext>
            </p:extLst>
          </p:nvPr>
        </p:nvGraphicFramePr>
        <p:xfrm>
          <a:off x="876300" y="4949557"/>
          <a:ext cx="10755314" cy="1249680"/>
        </p:xfrm>
        <a:graphic>
          <a:graphicData uri="http://schemas.openxmlformats.org/drawingml/2006/table">
            <a:tbl>
              <a:tblPr firstRow="1" bandRow="1"/>
              <a:tblGrid>
                <a:gridCol w="4180706">
                  <a:extLst>
                    <a:ext uri="{9D8B030D-6E8A-4147-A177-3AD203B41FA5}">
                      <a16:colId xmlns:a16="http://schemas.microsoft.com/office/drawing/2014/main" val="1114806491"/>
                    </a:ext>
                  </a:extLst>
                </a:gridCol>
                <a:gridCol w="3482977">
                  <a:extLst>
                    <a:ext uri="{9D8B030D-6E8A-4147-A177-3AD203B41FA5}">
                      <a16:colId xmlns:a16="http://schemas.microsoft.com/office/drawing/2014/main" val="3539822276"/>
                    </a:ext>
                  </a:extLst>
                </a:gridCol>
                <a:gridCol w="3091631">
                  <a:extLst>
                    <a:ext uri="{9D8B030D-6E8A-4147-A177-3AD203B41FA5}">
                      <a16:colId xmlns:a16="http://schemas.microsoft.com/office/drawing/2014/main" val="1475993984"/>
                    </a:ext>
                  </a:extLst>
                </a:gridCol>
              </a:tblGrid>
              <a:tr h="215437">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600" dirty="0">
                          <a:solidFill>
                            <a:schemeClr val="bg2"/>
                          </a:solidFill>
                          <a:latin typeface="+mn-lt"/>
                        </a:rPr>
                        <a:t>Overall Response in all Breast Tumors and Nodes Examined, n (%) (95% CI)</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1471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1600" dirty="0">
                          <a:solidFill>
                            <a:schemeClr val="bg2"/>
                          </a:solidFill>
                          <a:latin typeface="+mn-lt"/>
                        </a:rPr>
                        <a:t>THP</a:t>
                      </a:r>
                    </a:p>
                    <a:p>
                      <a:pPr algn="ctr"/>
                      <a:r>
                        <a:rPr lang="en-US" sz="1600" dirty="0">
                          <a:solidFill>
                            <a:schemeClr val="bg2"/>
                          </a:solidFill>
                          <a:latin typeface="+mn-lt"/>
                        </a:rPr>
                        <a:t>(n = 382)</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1471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1600" dirty="0">
                          <a:solidFill>
                            <a:schemeClr val="bg2"/>
                          </a:solidFill>
                          <a:latin typeface="+mn-lt"/>
                        </a:rPr>
                        <a:t>TCHP</a:t>
                      </a:r>
                    </a:p>
                    <a:p>
                      <a:pPr algn="ctr"/>
                      <a:r>
                        <a:rPr lang="en-US" sz="1600" dirty="0">
                          <a:solidFill>
                            <a:schemeClr val="bg2"/>
                          </a:solidFill>
                          <a:latin typeface="+mn-lt"/>
                        </a:rPr>
                        <a:t>(n = 384)</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1471D"/>
                    </a:solidFill>
                  </a:tcPr>
                </a:tc>
                <a:extLst>
                  <a:ext uri="{0D108BD9-81ED-4DB2-BD59-A6C34878D82A}">
                    <a16:rowId xmlns:a16="http://schemas.microsoft.com/office/drawing/2014/main" val="142920572"/>
                  </a:ext>
                </a:extLst>
              </a:tr>
              <a:tr h="124727">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600" dirty="0">
                          <a:solidFill>
                            <a:schemeClr val="tx1"/>
                          </a:solidFill>
                          <a:latin typeface="+mn-lt"/>
                        </a:rPr>
                        <a:t>Complete or partial response</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600" dirty="0">
                          <a:solidFill>
                            <a:schemeClr val="tx1"/>
                          </a:solidFill>
                          <a:latin typeface="+mn-lt"/>
                        </a:rPr>
                        <a:t>351 (91.9) (88.7-94.2)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600" dirty="0">
                          <a:solidFill>
                            <a:schemeClr val="tx1"/>
                          </a:solidFill>
                          <a:latin typeface="+mn-lt"/>
                        </a:rPr>
                        <a:t>364 (94.8) (92.1-96.6)</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724612528"/>
                  </a:ext>
                </a:extLst>
              </a:tr>
              <a:tr h="124727">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600" dirty="0">
                          <a:solidFill>
                            <a:schemeClr val="tx1"/>
                          </a:solidFill>
                          <a:latin typeface="+mn-lt"/>
                        </a:rPr>
                        <a:t>Nonresponders (includes unknown)</a:t>
                      </a:r>
                    </a:p>
                  </a:txBody>
                  <a:tcPr>
                    <a:lnL w="12700" cmpd="sng">
                      <a:noFill/>
                    </a:lnL>
                    <a:lnR w="12700" cmpd="sng">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600" dirty="0">
                          <a:solidFill>
                            <a:schemeClr val="tx1"/>
                          </a:solidFill>
                          <a:latin typeface="+mn-lt"/>
                        </a:rPr>
                        <a:t>31 (8.1) (5.8-11.3)</a:t>
                      </a:r>
                    </a:p>
                  </a:txBody>
                  <a:tcPr>
                    <a:lnL w="12700" cmpd="sng">
                      <a:noFill/>
                    </a:lnL>
                    <a:lnR w="12700" cmpd="sng">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600" dirty="0">
                          <a:solidFill>
                            <a:schemeClr val="tx1"/>
                          </a:solidFill>
                          <a:latin typeface="+mn-lt"/>
                        </a:rPr>
                        <a:t>20 (5.2) (3.4-7.9)</a:t>
                      </a:r>
                    </a:p>
                  </a:txBody>
                  <a:tcPr>
                    <a:lnL w="12700" cmpd="sng">
                      <a:noFill/>
                    </a:lnL>
                    <a:lnR w="12700" cmpd="sng">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16948869"/>
                  </a:ext>
                </a:extLst>
              </a:tr>
            </a:tbl>
          </a:graphicData>
        </a:graphic>
      </p:graphicFrame>
      <p:grpSp>
        <p:nvGrpSpPr>
          <p:cNvPr id="208" name="Group 207">
            <a:extLst>
              <a:ext uri="{FF2B5EF4-FFF2-40B4-BE49-F238E27FC236}">
                <a16:creationId xmlns:a16="http://schemas.microsoft.com/office/drawing/2014/main" id="{C546B622-4E5C-4FB8-1764-1D32F649BA04}"/>
              </a:ext>
            </a:extLst>
          </p:cNvPr>
          <p:cNvGrpSpPr/>
          <p:nvPr/>
        </p:nvGrpSpPr>
        <p:grpSpPr>
          <a:xfrm>
            <a:off x="1323533" y="2008909"/>
            <a:ext cx="84221" cy="2486526"/>
            <a:chOff x="1171133" y="2085109"/>
            <a:chExt cx="84221" cy="2486526"/>
          </a:xfrm>
        </p:grpSpPr>
        <p:cxnSp>
          <p:nvCxnSpPr>
            <p:cNvPr id="209" name="Straight Connector 208">
              <a:extLst>
                <a:ext uri="{FF2B5EF4-FFF2-40B4-BE49-F238E27FC236}">
                  <a16:creationId xmlns:a16="http://schemas.microsoft.com/office/drawing/2014/main" id="{2BD2CF51-CF3F-215C-CC03-FB8EB42D4A93}"/>
                </a:ext>
              </a:extLst>
            </p:cNvPr>
            <p:cNvCxnSpPr>
              <a:cxnSpLocks/>
            </p:cNvCxnSpPr>
            <p:nvPr/>
          </p:nvCxnSpPr>
          <p:spPr bwMode="auto">
            <a:xfrm>
              <a:off x="1171133" y="2085109"/>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10" name="Straight Connector 209">
              <a:extLst>
                <a:ext uri="{FF2B5EF4-FFF2-40B4-BE49-F238E27FC236}">
                  <a16:creationId xmlns:a16="http://schemas.microsoft.com/office/drawing/2014/main" id="{A68743D8-AC50-AB0E-C884-AE844BF0A5F5}"/>
                </a:ext>
              </a:extLst>
            </p:cNvPr>
            <p:cNvCxnSpPr>
              <a:cxnSpLocks/>
            </p:cNvCxnSpPr>
            <p:nvPr/>
          </p:nvCxnSpPr>
          <p:spPr bwMode="auto">
            <a:xfrm>
              <a:off x="1171133" y="2582414"/>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11" name="Straight Connector 210">
              <a:extLst>
                <a:ext uri="{FF2B5EF4-FFF2-40B4-BE49-F238E27FC236}">
                  <a16:creationId xmlns:a16="http://schemas.microsoft.com/office/drawing/2014/main" id="{76D1653F-BED5-3CA5-6FE6-6882F29A38A3}"/>
                </a:ext>
              </a:extLst>
            </p:cNvPr>
            <p:cNvCxnSpPr>
              <a:cxnSpLocks/>
            </p:cNvCxnSpPr>
            <p:nvPr/>
          </p:nvCxnSpPr>
          <p:spPr bwMode="auto">
            <a:xfrm>
              <a:off x="1171133" y="3079719"/>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12" name="Straight Connector 211">
              <a:extLst>
                <a:ext uri="{FF2B5EF4-FFF2-40B4-BE49-F238E27FC236}">
                  <a16:creationId xmlns:a16="http://schemas.microsoft.com/office/drawing/2014/main" id="{931DB66C-E148-C97F-BDD7-A3CB33242EC6}"/>
                </a:ext>
              </a:extLst>
            </p:cNvPr>
            <p:cNvCxnSpPr>
              <a:cxnSpLocks/>
            </p:cNvCxnSpPr>
            <p:nvPr/>
          </p:nvCxnSpPr>
          <p:spPr bwMode="auto">
            <a:xfrm>
              <a:off x="1171133" y="3577024"/>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13" name="Straight Connector 212">
              <a:extLst>
                <a:ext uri="{FF2B5EF4-FFF2-40B4-BE49-F238E27FC236}">
                  <a16:creationId xmlns:a16="http://schemas.microsoft.com/office/drawing/2014/main" id="{5D4F21F3-2951-1EE6-3328-40489D60905A}"/>
                </a:ext>
              </a:extLst>
            </p:cNvPr>
            <p:cNvCxnSpPr>
              <a:cxnSpLocks/>
            </p:cNvCxnSpPr>
            <p:nvPr/>
          </p:nvCxnSpPr>
          <p:spPr bwMode="auto">
            <a:xfrm>
              <a:off x="1171133" y="4074329"/>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14" name="Straight Connector 213">
              <a:extLst>
                <a:ext uri="{FF2B5EF4-FFF2-40B4-BE49-F238E27FC236}">
                  <a16:creationId xmlns:a16="http://schemas.microsoft.com/office/drawing/2014/main" id="{87D0C927-1B25-32D8-67F8-4C853DDB7CA3}"/>
                </a:ext>
              </a:extLst>
            </p:cNvPr>
            <p:cNvCxnSpPr>
              <a:cxnSpLocks/>
            </p:cNvCxnSpPr>
            <p:nvPr/>
          </p:nvCxnSpPr>
          <p:spPr bwMode="auto">
            <a:xfrm>
              <a:off x="1171133" y="4571635"/>
              <a:ext cx="84221" cy="0"/>
            </a:xfrm>
            <a:prstGeom prst="line">
              <a:avLst/>
            </a:prstGeom>
            <a:noFill/>
            <a:ln w="28575" cap="flat" cmpd="sng" algn="ctr">
              <a:solidFill>
                <a:srgbClr val="000000"/>
              </a:solidFill>
              <a:prstDash val="solid"/>
              <a:round/>
              <a:headEnd type="none" w="med" len="med"/>
              <a:tailEnd type="none" w="med" len="med"/>
            </a:ln>
            <a:effectLst/>
          </p:spPr>
        </p:cxnSp>
      </p:grpSp>
      <p:sp>
        <p:nvSpPr>
          <p:cNvPr id="215" name="TextBox 214">
            <a:extLst>
              <a:ext uri="{FF2B5EF4-FFF2-40B4-BE49-F238E27FC236}">
                <a16:creationId xmlns:a16="http://schemas.microsoft.com/office/drawing/2014/main" id="{1A048D73-3008-7FB8-3D0C-AEFBB8265516}"/>
              </a:ext>
            </a:extLst>
          </p:cNvPr>
          <p:cNvSpPr txBox="1"/>
          <p:nvPr/>
        </p:nvSpPr>
        <p:spPr bwMode="auto">
          <a:xfrm>
            <a:off x="867920" y="1818921"/>
            <a:ext cx="50687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100</a:t>
            </a:r>
          </a:p>
        </p:txBody>
      </p:sp>
      <p:sp>
        <p:nvSpPr>
          <p:cNvPr id="216" name="TextBox 215">
            <a:extLst>
              <a:ext uri="{FF2B5EF4-FFF2-40B4-BE49-F238E27FC236}">
                <a16:creationId xmlns:a16="http://schemas.microsoft.com/office/drawing/2014/main" id="{CDDD81C1-BCDA-499A-8464-2FC403CDF8E3}"/>
              </a:ext>
            </a:extLst>
          </p:cNvPr>
          <p:cNvSpPr txBox="1"/>
          <p:nvPr/>
        </p:nvSpPr>
        <p:spPr bwMode="auto">
          <a:xfrm>
            <a:off x="932040" y="2316226"/>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80</a:t>
            </a:r>
          </a:p>
        </p:txBody>
      </p:sp>
      <p:sp>
        <p:nvSpPr>
          <p:cNvPr id="217" name="TextBox 216">
            <a:extLst>
              <a:ext uri="{FF2B5EF4-FFF2-40B4-BE49-F238E27FC236}">
                <a16:creationId xmlns:a16="http://schemas.microsoft.com/office/drawing/2014/main" id="{3DB98C08-F49F-5A6A-ABD1-EC772701E610}"/>
              </a:ext>
            </a:extLst>
          </p:cNvPr>
          <p:cNvSpPr txBox="1"/>
          <p:nvPr/>
        </p:nvSpPr>
        <p:spPr bwMode="auto">
          <a:xfrm>
            <a:off x="921905" y="2819047"/>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60</a:t>
            </a:r>
          </a:p>
        </p:txBody>
      </p:sp>
      <p:sp>
        <p:nvSpPr>
          <p:cNvPr id="218" name="TextBox 217">
            <a:extLst>
              <a:ext uri="{FF2B5EF4-FFF2-40B4-BE49-F238E27FC236}">
                <a16:creationId xmlns:a16="http://schemas.microsoft.com/office/drawing/2014/main" id="{DCC21A7E-ACAE-F3D8-B6BE-95EA74704517}"/>
              </a:ext>
            </a:extLst>
          </p:cNvPr>
          <p:cNvSpPr txBox="1"/>
          <p:nvPr/>
        </p:nvSpPr>
        <p:spPr bwMode="auto">
          <a:xfrm>
            <a:off x="921905" y="3316352"/>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40</a:t>
            </a:r>
          </a:p>
        </p:txBody>
      </p:sp>
      <p:sp>
        <p:nvSpPr>
          <p:cNvPr id="219" name="TextBox 218">
            <a:extLst>
              <a:ext uri="{FF2B5EF4-FFF2-40B4-BE49-F238E27FC236}">
                <a16:creationId xmlns:a16="http://schemas.microsoft.com/office/drawing/2014/main" id="{08462848-6E9C-DC5B-FA5B-0662A784DC16}"/>
              </a:ext>
            </a:extLst>
          </p:cNvPr>
          <p:cNvSpPr txBox="1"/>
          <p:nvPr/>
        </p:nvSpPr>
        <p:spPr bwMode="auto">
          <a:xfrm>
            <a:off x="939251" y="3817752"/>
            <a:ext cx="43152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20</a:t>
            </a:r>
          </a:p>
        </p:txBody>
      </p:sp>
      <p:sp>
        <p:nvSpPr>
          <p:cNvPr id="220" name="TextBox 219">
            <a:extLst>
              <a:ext uri="{FF2B5EF4-FFF2-40B4-BE49-F238E27FC236}">
                <a16:creationId xmlns:a16="http://schemas.microsoft.com/office/drawing/2014/main" id="{2A3613D6-AE2C-44EB-6B0A-3CDB07D9BBD6}"/>
              </a:ext>
            </a:extLst>
          </p:cNvPr>
          <p:cNvSpPr txBox="1"/>
          <p:nvPr/>
        </p:nvSpPr>
        <p:spPr bwMode="auto">
          <a:xfrm>
            <a:off x="1057873" y="4315057"/>
            <a:ext cx="31290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0</a:t>
            </a:r>
          </a:p>
        </p:txBody>
      </p:sp>
      <p:grpSp>
        <p:nvGrpSpPr>
          <p:cNvPr id="221" name="Group 220">
            <a:extLst>
              <a:ext uri="{FF2B5EF4-FFF2-40B4-BE49-F238E27FC236}">
                <a16:creationId xmlns:a16="http://schemas.microsoft.com/office/drawing/2014/main" id="{872C9A22-E11F-DADE-9624-AC4AA66F94FF}"/>
              </a:ext>
            </a:extLst>
          </p:cNvPr>
          <p:cNvGrpSpPr/>
          <p:nvPr/>
        </p:nvGrpSpPr>
        <p:grpSpPr>
          <a:xfrm rot="5400000">
            <a:off x="2879566" y="3868724"/>
            <a:ext cx="99304" cy="1344706"/>
            <a:chOff x="1323533" y="3729424"/>
            <a:chExt cx="84221" cy="497305"/>
          </a:xfrm>
        </p:grpSpPr>
        <p:cxnSp>
          <p:nvCxnSpPr>
            <p:cNvPr id="222" name="Straight Connector 221">
              <a:extLst>
                <a:ext uri="{FF2B5EF4-FFF2-40B4-BE49-F238E27FC236}">
                  <a16:creationId xmlns:a16="http://schemas.microsoft.com/office/drawing/2014/main" id="{CD2777DE-C5F3-AFED-10D3-159E3A5C2D6C}"/>
                </a:ext>
              </a:extLst>
            </p:cNvPr>
            <p:cNvCxnSpPr>
              <a:cxnSpLocks/>
            </p:cNvCxnSpPr>
            <p:nvPr/>
          </p:nvCxnSpPr>
          <p:spPr bwMode="auto">
            <a:xfrm>
              <a:off x="1323533" y="3729424"/>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23" name="Straight Connector 222">
              <a:extLst>
                <a:ext uri="{FF2B5EF4-FFF2-40B4-BE49-F238E27FC236}">
                  <a16:creationId xmlns:a16="http://schemas.microsoft.com/office/drawing/2014/main" id="{7ED29305-5AD7-CA6B-6BE5-079083393E03}"/>
                </a:ext>
              </a:extLst>
            </p:cNvPr>
            <p:cNvCxnSpPr>
              <a:cxnSpLocks/>
            </p:cNvCxnSpPr>
            <p:nvPr/>
          </p:nvCxnSpPr>
          <p:spPr bwMode="auto">
            <a:xfrm>
              <a:off x="1323533" y="4226729"/>
              <a:ext cx="84221" cy="0"/>
            </a:xfrm>
            <a:prstGeom prst="line">
              <a:avLst/>
            </a:prstGeom>
            <a:noFill/>
            <a:ln w="28575" cap="flat" cmpd="sng" algn="ctr">
              <a:solidFill>
                <a:srgbClr val="000000"/>
              </a:solidFill>
              <a:prstDash val="solid"/>
              <a:round/>
              <a:headEnd type="none" w="med" len="med"/>
              <a:tailEnd type="none" w="med" len="med"/>
            </a:ln>
            <a:effectLst/>
          </p:spPr>
        </p:cxnSp>
      </p:grpSp>
      <p:sp>
        <p:nvSpPr>
          <p:cNvPr id="224" name="Rectangle 223">
            <a:extLst>
              <a:ext uri="{FF2B5EF4-FFF2-40B4-BE49-F238E27FC236}">
                <a16:creationId xmlns:a16="http://schemas.microsoft.com/office/drawing/2014/main" id="{A996A119-B676-FBDD-9102-8AE55C98DC3B}"/>
              </a:ext>
            </a:extLst>
          </p:cNvPr>
          <p:cNvSpPr/>
          <p:nvPr/>
        </p:nvSpPr>
        <p:spPr bwMode="auto">
          <a:xfrm>
            <a:off x="1892853" y="2895599"/>
            <a:ext cx="778042" cy="1595823"/>
          </a:xfrm>
          <a:prstGeom prst="rect">
            <a:avLst/>
          </a:prstGeom>
          <a:solidFill>
            <a:schemeClr val="accent1"/>
          </a:solidFill>
          <a:ln w="0">
            <a:solidFill>
              <a:srgbClr val="000000"/>
            </a:solidFill>
            <a:miter lim="800000"/>
            <a:headEnd/>
            <a:tailEnd/>
          </a:ln>
        </p:spPr>
        <p:txBody>
          <a:bodyPr rtlCol="0" anchor="b"/>
          <a:lstStyle/>
          <a:p>
            <a:pPr marL="0" marR="0" lvl="0" indent="0" algn="ctr" defTabSz="914400" eaLnBrk="1" fontAlgn="auto" latinLnBrk="0" hangingPunct="1">
              <a:lnSpc>
                <a:spcPct val="100000"/>
              </a:lnSpc>
              <a:spcBef>
                <a:spcPct val="35000"/>
              </a:spcBef>
              <a:spcAft>
                <a:spcPct val="25000"/>
              </a:spcAft>
              <a:buClr>
                <a:srgbClr val="015873"/>
              </a:buClr>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225" name="Rectangle 224">
            <a:extLst>
              <a:ext uri="{FF2B5EF4-FFF2-40B4-BE49-F238E27FC236}">
                <a16:creationId xmlns:a16="http://schemas.microsoft.com/office/drawing/2014/main" id="{B02DF36B-B6C1-A7EA-7D47-4B81157A43D6}"/>
              </a:ext>
            </a:extLst>
          </p:cNvPr>
          <p:cNvSpPr/>
          <p:nvPr/>
        </p:nvSpPr>
        <p:spPr bwMode="auto">
          <a:xfrm>
            <a:off x="3193968" y="2851176"/>
            <a:ext cx="778042" cy="1640246"/>
          </a:xfrm>
          <a:prstGeom prst="rect">
            <a:avLst/>
          </a:prstGeom>
          <a:solidFill>
            <a:schemeClr val="accent6"/>
          </a:solidFill>
          <a:ln w="0">
            <a:solidFill>
              <a:srgbClr val="000000"/>
            </a:solidFill>
            <a:miter lim="800000"/>
            <a:headEnd/>
            <a:tailEnd/>
          </a:ln>
        </p:spPr>
        <p:txBody>
          <a:bodyPr rtlCol="0" anchor="b"/>
          <a:lstStyle/>
          <a:p>
            <a:pPr marL="0" marR="0" lvl="0" indent="0" algn="ctr" defTabSz="914400" eaLnBrk="1" fontAlgn="auto" latinLnBrk="0" hangingPunct="1">
              <a:lnSpc>
                <a:spcPct val="100000"/>
              </a:lnSpc>
              <a:spcBef>
                <a:spcPct val="35000"/>
              </a:spcBef>
              <a:spcAft>
                <a:spcPct val="25000"/>
              </a:spcAft>
              <a:buClr>
                <a:srgbClr val="015873"/>
              </a:buClr>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grpSp>
        <p:nvGrpSpPr>
          <p:cNvPr id="226" name="Group 225">
            <a:extLst>
              <a:ext uri="{FF2B5EF4-FFF2-40B4-BE49-F238E27FC236}">
                <a16:creationId xmlns:a16="http://schemas.microsoft.com/office/drawing/2014/main" id="{5D3DD404-FA1E-F153-A4B5-3A2912E87D07}"/>
              </a:ext>
            </a:extLst>
          </p:cNvPr>
          <p:cNvGrpSpPr/>
          <p:nvPr/>
        </p:nvGrpSpPr>
        <p:grpSpPr>
          <a:xfrm>
            <a:off x="2227647" y="2685558"/>
            <a:ext cx="103140" cy="370909"/>
            <a:chOff x="2589259" y="2761758"/>
            <a:chExt cx="103140" cy="370909"/>
          </a:xfrm>
        </p:grpSpPr>
        <p:cxnSp>
          <p:nvCxnSpPr>
            <p:cNvPr id="227" name="Straight Connector 226">
              <a:extLst>
                <a:ext uri="{FF2B5EF4-FFF2-40B4-BE49-F238E27FC236}">
                  <a16:creationId xmlns:a16="http://schemas.microsoft.com/office/drawing/2014/main" id="{93A37D56-4CB0-ECB6-B322-8FAE35C6C6AF}"/>
                </a:ext>
              </a:extLst>
            </p:cNvPr>
            <p:cNvCxnSpPr>
              <a:cxnSpLocks/>
            </p:cNvCxnSpPr>
            <p:nvPr/>
          </p:nvCxnSpPr>
          <p:spPr bwMode="auto">
            <a:xfrm>
              <a:off x="2640829" y="2761758"/>
              <a:ext cx="0" cy="370909"/>
            </a:xfrm>
            <a:prstGeom prst="line">
              <a:avLst/>
            </a:prstGeom>
            <a:noFill/>
            <a:ln w="28575" cap="flat" cmpd="sng" algn="ctr">
              <a:solidFill>
                <a:srgbClr val="000000"/>
              </a:solidFill>
              <a:prstDash val="solid"/>
              <a:round/>
              <a:headEnd type="none" w="med" len="med"/>
              <a:tailEnd type="none" w="med" len="med"/>
            </a:ln>
            <a:effectLst/>
          </p:spPr>
        </p:cxnSp>
        <p:cxnSp>
          <p:nvCxnSpPr>
            <p:cNvPr id="228" name="Straight Connector 227">
              <a:extLst>
                <a:ext uri="{FF2B5EF4-FFF2-40B4-BE49-F238E27FC236}">
                  <a16:creationId xmlns:a16="http://schemas.microsoft.com/office/drawing/2014/main" id="{8405138F-53F9-461E-C1EA-385D179BC57A}"/>
                </a:ext>
              </a:extLst>
            </p:cNvPr>
            <p:cNvCxnSpPr>
              <a:cxnSpLocks/>
            </p:cNvCxnSpPr>
            <p:nvPr/>
          </p:nvCxnSpPr>
          <p:spPr bwMode="auto">
            <a:xfrm>
              <a:off x="2589259" y="2774457"/>
              <a:ext cx="103140" cy="0"/>
            </a:xfrm>
            <a:prstGeom prst="line">
              <a:avLst/>
            </a:prstGeom>
            <a:noFill/>
            <a:ln w="28575" cap="flat" cmpd="sng" algn="ctr">
              <a:solidFill>
                <a:srgbClr val="000000"/>
              </a:solidFill>
              <a:prstDash val="solid"/>
              <a:round/>
              <a:headEnd type="none" w="med" len="med"/>
              <a:tailEnd type="none" w="med" len="med"/>
            </a:ln>
            <a:effectLst/>
          </p:spPr>
        </p:cxnSp>
        <p:cxnSp>
          <p:nvCxnSpPr>
            <p:cNvPr id="229" name="Straight Connector 228">
              <a:extLst>
                <a:ext uri="{FF2B5EF4-FFF2-40B4-BE49-F238E27FC236}">
                  <a16:creationId xmlns:a16="http://schemas.microsoft.com/office/drawing/2014/main" id="{C94F8B22-CEE7-8539-4C30-DDD92187E24C}"/>
                </a:ext>
              </a:extLst>
            </p:cNvPr>
            <p:cNvCxnSpPr>
              <a:cxnSpLocks/>
            </p:cNvCxnSpPr>
            <p:nvPr/>
          </p:nvCxnSpPr>
          <p:spPr bwMode="auto">
            <a:xfrm>
              <a:off x="2589259" y="3132667"/>
              <a:ext cx="103140" cy="0"/>
            </a:xfrm>
            <a:prstGeom prst="line">
              <a:avLst/>
            </a:prstGeom>
            <a:noFill/>
            <a:ln w="28575" cap="flat" cmpd="sng" algn="ctr">
              <a:solidFill>
                <a:srgbClr val="000000"/>
              </a:solidFill>
              <a:prstDash val="solid"/>
              <a:round/>
              <a:headEnd type="none" w="med" len="med"/>
              <a:tailEnd type="none" w="med" len="med"/>
            </a:ln>
            <a:effectLst/>
          </p:spPr>
        </p:cxnSp>
      </p:grpSp>
      <p:grpSp>
        <p:nvGrpSpPr>
          <p:cNvPr id="230" name="Group 229">
            <a:extLst>
              <a:ext uri="{FF2B5EF4-FFF2-40B4-BE49-F238E27FC236}">
                <a16:creationId xmlns:a16="http://schemas.microsoft.com/office/drawing/2014/main" id="{51181261-2B3C-CC4E-0814-7E74603A8BC2}"/>
              </a:ext>
            </a:extLst>
          </p:cNvPr>
          <p:cNvGrpSpPr/>
          <p:nvPr/>
        </p:nvGrpSpPr>
        <p:grpSpPr>
          <a:xfrm>
            <a:off x="3520497" y="2672858"/>
            <a:ext cx="103140" cy="370905"/>
            <a:chOff x="2589259" y="2761758"/>
            <a:chExt cx="103140" cy="370909"/>
          </a:xfrm>
        </p:grpSpPr>
        <p:cxnSp>
          <p:nvCxnSpPr>
            <p:cNvPr id="231" name="Straight Connector 230">
              <a:extLst>
                <a:ext uri="{FF2B5EF4-FFF2-40B4-BE49-F238E27FC236}">
                  <a16:creationId xmlns:a16="http://schemas.microsoft.com/office/drawing/2014/main" id="{D4664847-221F-5670-FA90-0166E145A594}"/>
                </a:ext>
              </a:extLst>
            </p:cNvPr>
            <p:cNvCxnSpPr>
              <a:cxnSpLocks/>
            </p:cNvCxnSpPr>
            <p:nvPr/>
          </p:nvCxnSpPr>
          <p:spPr bwMode="auto">
            <a:xfrm>
              <a:off x="2640829" y="2761758"/>
              <a:ext cx="0" cy="370909"/>
            </a:xfrm>
            <a:prstGeom prst="line">
              <a:avLst/>
            </a:prstGeom>
            <a:noFill/>
            <a:ln w="28575" cap="flat" cmpd="sng" algn="ctr">
              <a:solidFill>
                <a:srgbClr val="000000"/>
              </a:solidFill>
              <a:prstDash val="solid"/>
              <a:round/>
              <a:headEnd type="none" w="med" len="med"/>
              <a:tailEnd type="none" w="med" len="med"/>
            </a:ln>
            <a:effectLst/>
          </p:spPr>
        </p:cxnSp>
        <p:cxnSp>
          <p:nvCxnSpPr>
            <p:cNvPr id="232" name="Straight Connector 231">
              <a:extLst>
                <a:ext uri="{FF2B5EF4-FFF2-40B4-BE49-F238E27FC236}">
                  <a16:creationId xmlns:a16="http://schemas.microsoft.com/office/drawing/2014/main" id="{0BA8E49C-0383-F97B-69E7-1CAD10DF5285}"/>
                </a:ext>
              </a:extLst>
            </p:cNvPr>
            <p:cNvCxnSpPr>
              <a:cxnSpLocks/>
            </p:cNvCxnSpPr>
            <p:nvPr/>
          </p:nvCxnSpPr>
          <p:spPr bwMode="auto">
            <a:xfrm>
              <a:off x="2589259" y="2774457"/>
              <a:ext cx="103140" cy="0"/>
            </a:xfrm>
            <a:prstGeom prst="line">
              <a:avLst/>
            </a:prstGeom>
            <a:noFill/>
            <a:ln w="28575" cap="flat" cmpd="sng" algn="ctr">
              <a:solidFill>
                <a:srgbClr val="000000"/>
              </a:solidFill>
              <a:prstDash val="solid"/>
              <a:round/>
              <a:headEnd type="none" w="med" len="med"/>
              <a:tailEnd type="none" w="med" len="med"/>
            </a:ln>
            <a:effectLst/>
          </p:spPr>
        </p:cxnSp>
        <p:cxnSp>
          <p:nvCxnSpPr>
            <p:cNvPr id="233" name="Straight Connector 232">
              <a:extLst>
                <a:ext uri="{FF2B5EF4-FFF2-40B4-BE49-F238E27FC236}">
                  <a16:creationId xmlns:a16="http://schemas.microsoft.com/office/drawing/2014/main" id="{07930292-BAE3-F1F5-4BB4-E038856CFE7F}"/>
                </a:ext>
              </a:extLst>
            </p:cNvPr>
            <p:cNvCxnSpPr>
              <a:cxnSpLocks/>
            </p:cNvCxnSpPr>
            <p:nvPr/>
          </p:nvCxnSpPr>
          <p:spPr bwMode="auto">
            <a:xfrm>
              <a:off x="2589259" y="3128434"/>
              <a:ext cx="103140" cy="0"/>
            </a:xfrm>
            <a:prstGeom prst="line">
              <a:avLst/>
            </a:prstGeom>
            <a:noFill/>
            <a:ln w="28575" cap="flat" cmpd="sng" algn="ctr">
              <a:solidFill>
                <a:srgbClr val="000000"/>
              </a:solidFill>
              <a:prstDash val="solid"/>
              <a:round/>
              <a:headEnd type="none" w="med" len="med"/>
              <a:tailEnd type="none" w="med" len="med"/>
            </a:ln>
            <a:effectLst/>
          </p:spPr>
        </p:cxnSp>
      </p:grpSp>
      <p:sp>
        <p:nvSpPr>
          <p:cNvPr id="234" name="TextBox 233">
            <a:extLst>
              <a:ext uri="{FF2B5EF4-FFF2-40B4-BE49-F238E27FC236}">
                <a16:creationId xmlns:a16="http://schemas.microsoft.com/office/drawing/2014/main" id="{057806FF-89B6-57E9-88E1-8E5DDA830799}"/>
              </a:ext>
            </a:extLst>
          </p:cNvPr>
          <p:cNvSpPr txBox="1"/>
          <p:nvPr/>
        </p:nvSpPr>
        <p:spPr bwMode="auto">
          <a:xfrm>
            <a:off x="1862142" y="4184040"/>
            <a:ext cx="84538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200" dirty="0">
                <a:solidFill>
                  <a:srgbClr val="FFFFFF"/>
                </a:solidFill>
              </a:rPr>
              <a:t>245/382</a:t>
            </a:r>
          </a:p>
        </p:txBody>
      </p:sp>
      <p:sp>
        <p:nvSpPr>
          <p:cNvPr id="235" name="TextBox 234">
            <a:extLst>
              <a:ext uri="{FF2B5EF4-FFF2-40B4-BE49-F238E27FC236}">
                <a16:creationId xmlns:a16="http://schemas.microsoft.com/office/drawing/2014/main" id="{2636220F-97D7-4CB1-1C9F-0FC875787756}"/>
              </a:ext>
            </a:extLst>
          </p:cNvPr>
          <p:cNvSpPr txBox="1"/>
          <p:nvPr/>
        </p:nvSpPr>
        <p:spPr bwMode="auto">
          <a:xfrm>
            <a:off x="3166864" y="4184040"/>
            <a:ext cx="83404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200" dirty="0">
                <a:solidFill>
                  <a:srgbClr val="FFFFFF"/>
                </a:solidFill>
              </a:rPr>
              <a:t>253/384</a:t>
            </a:r>
          </a:p>
        </p:txBody>
      </p:sp>
      <p:grpSp>
        <p:nvGrpSpPr>
          <p:cNvPr id="236" name="Group 235">
            <a:extLst>
              <a:ext uri="{FF2B5EF4-FFF2-40B4-BE49-F238E27FC236}">
                <a16:creationId xmlns:a16="http://schemas.microsoft.com/office/drawing/2014/main" id="{4980BC11-6109-C1A3-BA27-75A12735455E}"/>
              </a:ext>
            </a:extLst>
          </p:cNvPr>
          <p:cNvGrpSpPr/>
          <p:nvPr/>
        </p:nvGrpSpPr>
        <p:grpSpPr>
          <a:xfrm>
            <a:off x="5417891" y="1997482"/>
            <a:ext cx="84221" cy="2486526"/>
            <a:chOff x="1171133" y="2085109"/>
            <a:chExt cx="84221" cy="2486526"/>
          </a:xfrm>
        </p:grpSpPr>
        <p:cxnSp>
          <p:nvCxnSpPr>
            <p:cNvPr id="237" name="Straight Connector 236">
              <a:extLst>
                <a:ext uri="{FF2B5EF4-FFF2-40B4-BE49-F238E27FC236}">
                  <a16:creationId xmlns:a16="http://schemas.microsoft.com/office/drawing/2014/main" id="{4242634D-4216-56B7-BF4A-42481BCA855B}"/>
                </a:ext>
              </a:extLst>
            </p:cNvPr>
            <p:cNvCxnSpPr>
              <a:cxnSpLocks/>
            </p:cNvCxnSpPr>
            <p:nvPr/>
          </p:nvCxnSpPr>
          <p:spPr bwMode="auto">
            <a:xfrm>
              <a:off x="1171133" y="2085109"/>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38" name="Straight Connector 237">
              <a:extLst>
                <a:ext uri="{FF2B5EF4-FFF2-40B4-BE49-F238E27FC236}">
                  <a16:creationId xmlns:a16="http://schemas.microsoft.com/office/drawing/2014/main" id="{0F95410D-B487-7361-61CA-F828B71326EB}"/>
                </a:ext>
              </a:extLst>
            </p:cNvPr>
            <p:cNvCxnSpPr>
              <a:cxnSpLocks/>
            </p:cNvCxnSpPr>
            <p:nvPr/>
          </p:nvCxnSpPr>
          <p:spPr bwMode="auto">
            <a:xfrm>
              <a:off x="1171133" y="2582414"/>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39" name="Straight Connector 238">
              <a:extLst>
                <a:ext uri="{FF2B5EF4-FFF2-40B4-BE49-F238E27FC236}">
                  <a16:creationId xmlns:a16="http://schemas.microsoft.com/office/drawing/2014/main" id="{A47D6CF2-7553-1A90-81BC-668AF339D67C}"/>
                </a:ext>
              </a:extLst>
            </p:cNvPr>
            <p:cNvCxnSpPr>
              <a:cxnSpLocks/>
            </p:cNvCxnSpPr>
            <p:nvPr/>
          </p:nvCxnSpPr>
          <p:spPr bwMode="auto">
            <a:xfrm>
              <a:off x="1171133" y="3079719"/>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40" name="Straight Connector 239">
              <a:extLst>
                <a:ext uri="{FF2B5EF4-FFF2-40B4-BE49-F238E27FC236}">
                  <a16:creationId xmlns:a16="http://schemas.microsoft.com/office/drawing/2014/main" id="{99D167EF-897B-9702-0CCF-4DEB0BA9DC01}"/>
                </a:ext>
              </a:extLst>
            </p:cNvPr>
            <p:cNvCxnSpPr>
              <a:cxnSpLocks/>
            </p:cNvCxnSpPr>
            <p:nvPr/>
          </p:nvCxnSpPr>
          <p:spPr bwMode="auto">
            <a:xfrm>
              <a:off x="1171133" y="3577024"/>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41" name="Straight Connector 240">
              <a:extLst>
                <a:ext uri="{FF2B5EF4-FFF2-40B4-BE49-F238E27FC236}">
                  <a16:creationId xmlns:a16="http://schemas.microsoft.com/office/drawing/2014/main" id="{15C60D96-3B6B-D5D7-78C8-E329B21380C3}"/>
                </a:ext>
              </a:extLst>
            </p:cNvPr>
            <p:cNvCxnSpPr>
              <a:cxnSpLocks/>
            </p:cNvCxnSpPr>
            <p:nvPr/>
          </p:nvCxnSpPr>
          <p:spPr bwMode="auto">
            <a:xfrm>
              <a:off x="1171133" y="4074329"/>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42" name="Straight Connector 241">
              <a:extLst>
                <a:ext uri="{FF2B5EF4-FFF2-40B4-BE49-F238E27FC236}">
                  <a16:creationId xmlns:a16="http://schemas.microsoft.com/office/drawing/2014/main" id="{553CA677-4918-72E0-2205-513F2423500A}"/>
                </a:ext>
              </a:extLst>
            </p:cNvPr>
            <p:cNvCxnSpPr>
              <a:cxnSpLocks/>
            </p:cNvCxnSpPr>
            <p:nvPr/>
          </p:nvCxnSpPr>
          <p:spPr bwMode="auto">
            <a:xfrm>
              <a:off x="1171133" y="4571635"/>
              <a:ext cx="84221" cy="0"/>
            </a:xfrm>
            <a:prstGeom prst="line">
              <a:avLst/>
            </a:prstGeom>
            <a:noFill/>
            <a:ln w="28575" cap="flat" cmpd="sng" algn="ctr">
              <a:solidFill>
                <a:srgbClr val="000000"/>
              </a:solidFill>
              <a:prstDash val="solid"/>
              <a:round/>
              <a:headEnd type="none" w="med" len="med"/>
              <a:tailEnd type="none" w="med" len="med"/>
            </a:ln>
            <a:effectLst/>
          </p:spPr>
        </p:cxnSp>
      </p:grpSp>
      <p:sp>
        <p:nvSpPr>
          <p:cNvPr id="243" name="TextBox 242">
            <a:extLst>
              <a:ext uri="{FF2B5EF4-FFF2-40B4-BE49-F238E27FC236}">
                <a16:creationId xmlns:a16="http://schemas.microsoft.com/office/drawing/2014/main" id="{C82C6637-D2CA-E621-70D1-75C176F59EFC}"/>
              </a:ext>
            </a:extLst>
          </p:cNvPr>
          <p:cNvSpPr txBox="1"/>
          <p:nvPr/>
        </p:nvSpPr>
        <p:spPr bwMode="auto">
          <a:xfrm>
            <a:off x="4962278" y="1807494"/>
            <a:ext cx="50687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100</a:t>
            </a:r>
          </a:p>
        </p:txBody>
      </p:sp>
      <p:sp>
        <p:nvSpPr>
          <p:cNvPr id="244" name="TextBox 243">
            <a:extLst>
              <a:ext uri="{FF2B5EF4-FFF2-40B4-BE49-F238E27FC236}">
                <a16:creationId xmlns:a16="http://schemas.microsoft.com/office/drawing/2014/main" id="{41FCCA19-E2B0-857E-2995-370201922AF2}"/>
              </a:ext>
            </a:extLst>
          </p:cNvPr>
          <p:cNvSpPr txBox="1"/>
          <p:nvPr/>
        </p:nvSpPr>
        <p:spPr bwMode="auto">
          <a:xfrm>
            <a:off x="5026398" y="2304799"/>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80</a:t>
            </a:r>
          </a:p>
        </p:txBody>
      </p:sp>
      <p:sp>
        <p:nvSpPr>
          <p:cNvPr id="245" name="TextBox 244">
            <a:extLst>
              <a:ext uri="{FF2B5EF4-FFF2-40B4-BE49-F238E27FC236}">
                <a16:creationId xmlns:a16="http://schemas.microsoft.com/office/drawing/2014/main" id="{95A9A1C9-7D43-5D69-BB8B-2889FBEEDABE}"/>
              </a:ext>
            </a:extLst>
          </p:cNvPr>
          <p:cNvSpPr txBox="1"/>
          <p:nvPr/>
        </p:nvSpPr>
        <p:spPr bwMode="auto">
          <a:xfrm>
            <a:off x="5016263" y="2807620"/>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60</a:t>
            </a:r>
          </a:p>
        </p:txBody>
      </p:sp>
      <p:sp>
        <p:nvSpPr>
          <p:cNvPr id="246" name="TextBox 245">
            <a:extLst>
              <a:ext uri="{FF2B5EF4-FFF2-40B4-BE49-F238E27FC236}">
                <a16:creationId xmlns:a16="http://schemas.microsoft.com/office/drawing/2014/main" id="{D63FC0C7-E176-DA81-CE86-59ACCF49A594}"/>
              </a:ext>
            </a:extLst>
          </p:cNvPr>
          <p:cNvSpPr txBox="1"/>
          <p:nvPr/>
        </p:nvSpPr>
        <p:spPr bwMode="auto">
          <a:xfrm>
            <a:off x="5016263" y="3304925"/>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40</a:t>
            </a:r>
          </a:p>
        </p:txBody>
      </p:sp>
      <p:sp>
        <p:nvSpPr>
          <p:cNvPr id="247" name="TextBox 246">
            <a:extLst>
              <a:ext uri="{FF2B5EF4-FFF2-40B4-BE49-F238E27FC236}">
                <a16:creationId xmlns:a16="http://schemas.microsoft.com/office/drawing/2014/main" id="{0FB3B2DD-D1AC-29FF-6B79-85DD55561918}"/>
              </a:ext>
            </a:extLst>
          </p:cNvPr>
          <p:cNvSpPr txBox="1"/>
          <p:nvPr/>
        </p:nvSpPr>
        <p:spPr bwMode="auto">
          <a:xfrm>
            <a:off x="5033609" y="3806325"/>
            <a:ext cx="43152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20</a:t>
            </a:r>
          </a:p>
        </p:txBody>
      </p:sp>
      <p:sp>
        <p:nvSpPr>
          <p:cNvPr id="248" name="TextBox 247">
            <a:extLst>
              <a:ext uri="{FF2B5EF4-FFF2-40B4-BE49-F238E27FC236}">
                <a16:creationId xmlns:a16="http://schemas.microsoft.com/office/drawing/2014/main" id="{12C4D5A7-96BB-BBE1-D2E3-73C210AE9B83}"/>
              </a:ext>
            </a:extLst>
          </p:cNvPr>
          <p:cNvSpPr txBox="1"/>
          <p:nvPr/>
        </p:nvSpPr>
        <p:spPr bwMode="auto">
          <a:xfrm>
            <a:off x="5152231" y="4303630"/>
            <a:ext cx="31290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spcBef>
                <a:spcPct val="50000"/>
              </a:spcBef>
              <a:spcAft>
                <a:spcPct val="0"/>
              </a:spcAft>
            </a:pPr>
            <a:r>
              <a:rPr lang="en-US" sz="1600" dirty="0">
                <a:solidFill>
                  <a:srgbClr val="000000"/>
                </a:solidFill>
              </a:rPr>
              <a:t>0</a:t>
            </a:r>
          </a:p>
        </p:txBody>
      </p:sp>
      <p:grpSp>
        <p:nvGrpSpPr>
          <p:cNvPr id="249" name="Group 248">
            <a:extLst>
              <a:ext uri="{FF2B5EF4-FFF2-40B4-BE49-F238E27FC236}">
                <a16:creationId xmlns:a16="http://schemas.microsoft.com/office/drawing/2014/main" id="{DDA2CE6B-93D2-5CAF-8C1D-BAC240C94020}"/>
              </a:ext>
            </a:extLst>
          </p:cNvPr>
          <p:cNvGrpSpPr/>
          <p:nvPr/>
        </p:nvGrpSpPr>
        <p:grpSpPr>
          <a:xfrm rot="5400000">
            <a:off x="7035396" y="3857297"/>
            <a:ext cx="99304" cy="1344706"/>
            <a:chOff x="1323533" y="3729424"/>
            <a:chExt cx="84221" cy="497305"/>
          </a:xfrm>
        </p:grpSpPr>
        <p:cxnSp>
          <p:nvCxnSpPr>
            <p:cNvPr id="250" name="Straight Connector 249">
              <a:extLst>
                <a:ext uri="{FF2B5EF4-FFF2-40B4-BE49-F238E27FC236}">
                  <a16:creationId xmlns:a16="http://schemas.microsoft.com/office/drawing/2014/main" id="{655F646E-AA07-4E3E-B231-87D1098AA0EE}"/>
                </a:ext>
              </a:extLst>
            </p:cNvPr>
            <p:cNvCxnSpPr>
              <a:cxnSpLocks/>
            </p:cNvCxnSpPr>
            <p:nvPr/>
          </p:nvCxnSpPr>
          <p:spPr bwMode="auto">
            <a:xfrm>
              <a:off x="1323533" y="3729424"/>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51" name="Straight Connector 250">
              <a:extLst>
                <a:ext uri="{FF2B5EF4-FFF2-40B4-BE49-F238E27FC236}">
                  <a16:creationId xmlns:a16="http://schemas.microsoft.com/office/drawing/2014/main" id="{38233CAF-88EC-3EE9-DE85-B283E83FD715}"/>
                </a:ext>
              </a:extLst>
            </p:cNvPr>
            <p:cNvCxnSpPr>
              <a:cxnSpLocks/>
            </p:cNvCxnSpPr>
            <p:nvPr/>
          </p:nvCxnSpPr>
          <p:spPr bwMode="auto">
            <a:xfrm>
              <a:off x="1323533" y="4226729"/>
              <a:ext cx="84221" cy="0"/>
            </a:xfrm>
            <a:prstGeom prst="line">
              <a:avLst/>
            </a:prstGeom>
            <a:noFill/>
            <a:ln w="28575" cap="flat" cmpd="sng" algn="ctr">
              <a:solidFill>
                <a:srgbClr val="000000"/>
              </a:solidFill>
              <a:prstDash val="solid"/>
              <a:round/>
              <a:headEnd type="none" w="med" len="med"/>
              <a:tailEnd type="none" w="med" len="med"/>
            </a:ln>
            <a:effectLst/>
          </p:spPr>
        </p:cxnSp>
      </p:grpSp>
      <p:sp>
        <p:nvSpPr>
          <p:cNvPr id="252" name="Rectangle 251">
            <a:extLst>
              <a:ext uri="{FF2B5EF4-FFF2-40B4-BE49-F238E27FC236}">
                <a16:creationId xmlns:a16="http://schemas.microsoft.com/office/drawing/2014/main" id="{37569431-A6D0-73BB-9C7F-391E83606375}"/>
              </a:ext>
            </a:extLst>
          </p:cNvPr>
          <p:cNvSpPr/>
          <p:nvPr/>
        </p:nvSpPr>
        <p:spPr bwMode="auto">
          <a:xfrm>
            <a:off x="6048683" y="2538505"/>
            <a:ext cx="778042" cy="1952916"/>
          </a:xfrm>
          <a:prstGeom prst="rect">
            <a:avLst/>
          </a:prstGeom>
          <a:solidFill>
            <a:schemeClr val="accent1"/>
          </a:solidFill>
          <a:ln w="0">
            <a:solidFill>
              <a:srgbClr val="000000"/>
            </a:solidFill>
            <a:miter lim="800000"/>
            <a:headEnd/>
            <a:tailEnd/>
          </a:ln>
        </p:spPr>
        <p:txBody>
          <a:bodyPr rtlCol="0" anchor="b"/>
          <a:lstStyle/>
          <a:p>
            <a:pPr marL="0" marR="0" lvl="0" indent="0" algn="ctr" defTabSz="914400" eaLnBrk="1" fontAlgn="auto" latinLnBrk="0" hangingPunct="1">
              <a:lnSpc>
                <a:spcPct val="100000"/>
              </a:lnSpc>
              <a:spcBef>
                <a:spcPct val="35000"/>
              </a:spcBef>
              <a:spcAft>
                <a:spcPct val="25000"/>
              </a:spcAft>
              <a:buClr>
                <a:srgbClr val="015873"/>
              </a:buClr>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253" name="Rectangle 252">
            <a:extLst>
              <a:ext uri="{FF2B5EF4-FFF2-40B4-BE49-F238E27FC236}">
                <a16:creationId xmlns:a16="http://schemas.microsoft.com/office/drawing/2014/main" id="{AF903F22-75B8-D300-510D-1E51498397DB}"/>
              </a:ext>
            </a:extLst>
          </p:cNvPr>
          <p:cNvSpPr/>
          <p:nvPr/>
        </p:nvSpPr>
        <p:spPr bwMode="auto">
          <a:xfrm>
            <a:off x="7349798" y="2550008"/>
            <a:ext cx="778042" cy="1929990"/>
          </a:xfrm>
          <a:prstGeom prst="rect">
            <a:avLst/>
          </a:prstGeom>
          <a:solidFill>
            <a:schemeClr val="accent6"/>
          </a:solidFill>
          <a:ln w="0">
            <a:solidFill>
              <a:srgbClr val="000000"/>
            </a:solidFill>
            <a:miter lim="800000"/>
            <a:headEnd/>
            <a:tailEnd/>
          </a:ln>
        </p:spPr>
        <p:txBody>
          <a:bodyPr rtlCol="0" anchor="b"/>
          <a:lstStyle/>
          <a:p>
            <a:pPr marL="0" marR="0" lvl="0" indent="0" algn="ctr" defTabSz="914400" eaLnBrk="1" fontAlgn="auto" latinLnBrk="0" hangingPunct="1">
              <a:lnSpc>
                <a:spcPct val="100000"/>
              </a:lnSpc>
              <a:spcBef>
                <a:spcPct val="35000"/>
              </a:spcBef>
              <a:spcAft>
                <a:spcPct val="25000"/>
              </a:spcAft>
              <a:buClr>
                <a:srgbClr val="015873"/>
              </a:buClr>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grpSp>
        <p:nvGrpSpPr>
          <p:cNvPr id="254" name="Group 253">
            <a:extLst>
              <a:ext uri="{FF2B5EF4-FFF2-40B4-BE49-F238E27FC236}">
                <a16:creationId xmlns:a16="http://schemas.microsoft.com/office/drawing/2014/main" id="{063D3737-D50D-20C2-7B39-826E32E0E70A}"/>
              </a:ext>
            </a:extLst>
          </p:cNvPr>
          <p:cNvGrpSpPr/>
          <p:nvPr/>
        </p:nvGrpSpPr>
        <p:grpSpPr>
          <a:xfrm>
            <a:off x="6383477" y="2355969"/>
            <a:ext cx="103140" cy="370909"/>
            <a:chOff x="2589259" y="2761758"/>
            <a:chExt cx="103140" cy="370909"/>
          </a:xfrm>
        </p:grpSpPr>
        <p:cxnSp>
          <p:nvCxnSpPr>
            <p:cNvPr id="255" name="Straight Connector 254">
              <a:extLst>
                <a:ext uri="{FF2B5EF4-FFF2-40B4-BE49-F238E27FC236}">
                  <a16:creationId xmlns:a16="http://schemas.microsoft.com/office/drawing/2014/main" id="{F2F35980-5F18-6FEC-F089-1BB6A0CA52D5}"/>
                </a:ext>
              </a:extLst>
            </p:cNvPr>
            <p:cNvCxnSpPr>
              <a:cxnSpLocks/>
            </p:cNvCxnSpPr>
            <p:nvPr/>
          </p:nvCxnSpPr>
          <p:spPr bwMode="auto">
            <a:xfrm>
              <a:off x="2640829" y="2761758"/>
              <a:ext cx="0" cy="370909"/>
            </a:xfrm>
            <a:prstGeom prst="line">
              <a:avLst/>
            </a:prstGeom>
            <a:noFill/>
            <a:ln w="28575" cap="flat" cmpd="sng" algn="ctr">
              <a:solidFill>
                <a:srgbClr val="000000"/>
              </a:solidFill>
              <a:prstDash val="solid"/>
              <a:round/>
              <a:headEnd type="none" w="med" len="med"/>
              <a:tailEnd type="none" w="med" len="med"/>
            </a:ln>
            <a:effectLst/>
          </p:spPr>
        </p:cxnSp>
        <p:cxnSp>
          <p:nvCxnSpPr>
            <p:cNvPr id="256" name="Straight Connector 255">
              <a:extLst>
                <a:ext uri="{FF2B5EF4-FFF2-40B4-BE49-F238E27FC236}">
                  <a16:creationId xmlns:a16="http://schemas.microsoft.com/office/drawing/2014/main" id="{B37C3BBF-28F9-8D79-DA6C-45322DB8C2EC}"/>
                </a:ext>
              </a:extLst>
            </p:cNvPr>
            <p:cNvCxnSpPr>
              <a:cxnSpLocks/>
            </p:cNvCxnSpPr>
            <p:nvPr/>
          </p:nvCxnSpPr>
          <p:spPr bwMode="auto">
            <a:xfrm>
              <a:off x="2589259" y="2774457"/>
              <a:ext cx="103140" cy="0"/>
            </a:xfrm>
            <a:prstGeom prst="line">
              <a:avLst/>
            </a:prstGeom>
            <a:noFill/>
            <a:ln w="28575" cap="flat" cmpd="sng" algn="ctr">
              <a:solidFill>
                <a:srgbClr val="000000"/>
              </a:solidFill>
              <a:prstDash val="solid"/>
              <a:round/>
              <a:headEnd type="none" w="med" len="med"/>
              <a:tailEnd type="none" w="med" len="med"/>
            </a:ln>
            <a:effectLst/>
          </p:spPr>
        </p:cxnSp>
        <p:cxnSp>
          <p:nvCxnSpPr>
            <p:cNvPr id="257" name="Straight Connector 256">
              <a:extLst>
                <a:ext uri="{FF2B5EF4-FFF2-40B4-BE49-F238E27FC236}">
                  <a16:creationId xmlns:a16="http://schemas.microsoft.com/office/drawing/2014/main" id="{433B8656-4190-CE4B-1F25-42B8CC4F2D7E}"/>
                </a:ext>
              </a:extLst>
            </p:cNvPr>
            <p:cNvCxnSpPr>
              <a:cxnSpLocks/>
            </p:cNvCxnSpPr>
            <p:nvPr/>
          </p:nvCxnSpPr>
          <p:spPr bwMode="auto">
            <a:xfrm>
              <a:off x="2589259" y="3132667"/>
              <a:ext cx="103140" cy="0"/>
            </a:xfrm>
            <a:prstGeom prst="line">
              <a:avLst/>
            </a:prstGeom>
            <a:noFill/>
            <a:ln w="28575" cap="flat" cmpd="sng" algn="ctr">
              <a:solidFill>
                <a:srgbClr val="000000"/>
              </a:solidFill>
              <a:prstDash val="solid"/>
              <a:round/>
              <a:headEnd type="none" w="med" len="med"/>
              <a:tailEnd type="none" w="med" len="med"/>
            </a:ln>
            <a:effectLst/>
          </p:spPr>
        </p:cxnSp>
      </p:grpSp>
      <p:grpSp>
        <p:nvGrpSpPr>
          <p:cNvPr id="258" name="Group 257">
            <a:extLst>
              <a:ext uri="{FF2B5EF4-FFF2-40B4-BE49-F238E27FC236}">
                <a16:creationId xmlns:a16="http://schemas.microsoft.com/office/drawing/2014/main" id="{0A6BB815-2F82-6184-6FFA-DBC00A2ED23D}"/>
              </a:ext>
            </a:extLst>
          </p:cNvPr>
          <p:cNvGrpSpPr/>
          <p:nvPr/>
        </p:nvGrpSpPr>
        <p:grpSpPr>
          <a:xfrm>
            <a:off x="7676327" y="2355970"/>
            <a:ext cx="103140" cy="378174"/>
            <a:chOff x="2589259" y="2761758"/>
            <a:chExt cx="103140" cy="378178"/>
          </a:xfrm>
        </p:grpSpPr>
        <p:cxnSp>
          <p:nvCxnSpPr>
            <p:cNvPr id="259" name="Straight Connector 258">
              <a:extLst>
                <a:ext uri="{FF2B5EF4-FFF2-40B4-BE49-F238E27FC236}">
                  <a16:creationId xmlns:a16="http://schemas.microsoft.com/office/drawing/2014/main" id="{72D83370-9905-BDF1-7EC7-194715F6EB98}"/>
                </a:ext>
              </a:extLst>
            </p:cNvPr>
            <p:cNvCxnSpPr>
              <a:cxnSpLocks/>
            </p:cNvCxnSpPr>
            <p:nvPr/>
          </p:nvCxnSpPr>
          <p:spPr bwMode="auto">
            <a:xfrm>
              <a:off x="2640829" y="2761758"/>
              <a:ext cx="0" cy="370909"/>
            </a:xfrm>
            <a:prstGeom prst="line">
              <a:avLst/>
            </a:prstGeom>
            <a:noFill/>
            <a:ln w="28575" cap="flat" cmpd="sng" algn="ctr">
              <a:solidFill>
                <a:srgbClr val="000000"/>
              </a:solidFill>
              <a:prstDash val="solid"/>
              <a:round/>
              <a:headEnd type="none" w="med" len="med"/>
              <a:tailEnd type="none" w="med" len="med"/>
            </a:ln>
            <a:effectLst/>
          </p:spPr>
        </p:cxnSp>
        <p:cxnSp>
          <p:nvCxnSpPr>
            <p:cNvPr id="260" name="Straight Connector 259">
              <a:extLst>
                <a:ext uri="{FF2B5EF4-FFF2-40B4-BE49-F238E27FC236}">
                  <a16:creationId xmlns:a16="http://schemas.microsoft.com/office/drawing/2014/main" id="{AB742CF1-BB34-F241-BB5E-E53293920BDD}"/>
                </a:ext>
              </a:extLst>
            </p:cNvPr>
            <p:cNvCxnSpPr>
              <a:cxnSpLocks/>
            </p:cNvCxnSpPr>
            <p:nvPr/>
          </p:nvCxnSpPr>
          <p:spPr bwMode="auto">
            <a:xfrm>
              <a:off x="2589259" y="2774457"/>
              <a:ext cx="103140" cy="0"/>
            </a:xfrm>
            <a:prstGeom prst="line">
              <a:avLst/>
            </a:prstGeom>
            <a:noFill/>
            <a:ln w="28575" cap="flat" cmpd="sng" algn="ctr">
              <a:solidFill>
                <a:srgbClr val="000000"/>
              </a:solidFill>
              <a:prstDash val="solid"/>
              <a:round/>
              <a:headEnd type="none" w="med" len="med"/>
              <a:tailEnd type="none" w="med" len="med"/>
            </a:ln>
            <a:effectLst/>
          </p:spPr>
        </p:cxnSp>
        <p:cxnSp>
          <p:nvCxnSpPr>
            <p:cNvPr id="261" name="Straight Connector 260">
              <a:extLst>
                <a:ext uri="{FF2B5EF4-FFF2-40B4-BE49-F238E27FC236}">
                  <a16:creationId xmlns:a16="http://schemas.microsoft.com/office/drawing/2014/main" id="{1B24244D-41FD-AADE-E4F2-F5BEB3DD1692}"/>
                </a:ext>
              </a:extLst>
            </p:cNvPr>
            <p:cNvCxnSpPr>
              <a:cxnSpLocks/>
            </p:cNvCxnSpPr>
            <p:nvPr/>
          </p:nvCxnSpPr>
          <p:spPr bwMode="auto">
            <a:xfrm>
              <a:off x="2589259" y="3139936"/>
              <a:ext cx="103140" cy="0"/>
            </a:xfrm>
            <a:prstGeom prst="line">
              <a:avLst/>
            </a:prstGeom>
            <a:noFill/>
            <a:ln w="28575" cap="flat" cmpd="sng" algn="ctr">
              <a:solidFill>
                <a:srgbClr val="000000"/>
              </a:solidFill>
              <a:prstDash val="solid"/>
              <a:round/>
              <a:headEnd type="none" w="med" len="med"/>
              <a:tailEnd type="none" w="med" len="med"/>
            </a:ln>
            <a:effectLst/>
          </p:spPr>
        </p:cxnSp>
      </p:grpSp>
      <p:sp>
        <p:nvSpPr>
          <p:cNvPr id="262" name="TextBox 261">
            <a:extLst>
              <a:ext uri="{FF2B5EF4-FFF2-40B4-BE49-F238E27FC236}">
                <a16:creationId xmlns:a16="http://schemas.microsoft.com/office/drawing/2014/main" id="{8837E956-7265-55A4-05FB-9D1E42399E47}"/>
              </a:ext>
            </a:extLst>
          </p:cNvPr>
          <p:cNvSpPr txBox="1"/>
          <p:nvPr/>
        </p:nvSpPr>
        <p:spPr bwMode="auto">
          <a:xfrm>
            <a:off x="6098066" y="4184040"/>
            <a:ext cx="69792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200" dirty="0">
                <a:solidFill>
                  <a:srgbClr val="FFFFFF"/>
                </a:solidFill>
              </a:rPr>
              <a:t>111/142</a:t>
            </a:r>
          </a:p>
        </p:txBody>
      </p:sp>
      <p:sp>
        <p:nvSpPr>
          <p:cNvPr id="263" name="TextBox 262">
            <a:extLst>
              <a:ext uri="{FF2B5EF4-FFF2-40B4-BE49-F238E27FC236}">
                <a16:creationId xmlns:a16="http://schemas.microsoft.com/office/drawing/2014/main" id="{88FA47EB-6D5E-38D1-7050-2A46BD78EFCA}"/>
              </a:ext>
            </a:extLst>
          </p:cNvPr>
          <p:cNvSpPr txBox="1"/>
          <p:nvPr/>
        </p:nvSpPr>
        <p:spPr bwMode="auto">
          <a:xfrm>
            <a:off x="7401837" y="4184040"/>
            <a:ext cx="69792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200" dirty="0">
                <a:solidFill>
                  <a:srgbClr val="FFFFFF"/>
                </a:solidFill>
              </a:rPr>
              <a:t>112/144</a:t>
            </a:r>
          </a:p>
        </p:txBody>
      </p:sp>
      <p:sp>
        <p:nvSpPr>
          <p:cNvPr id="264" name="Freeform: Shape 263">
            <a:extLst>
              <a:ext uri="{FF2B5EF4-FFF2-40B4-BE49-F238E27FC236}">
                <a16:creationId xmlns:a16="http://schemas.microsoft.com/office/drawing/2014/main" id="{49436B61-C121-89E6-F7B9-F0D559BBDFCD}"/>
              </a:ext>
            </a:extLst>
          </p:cNvPr>
          <p:cNvSpPr/>
          <p:nvPr/>
        </p:nvSpPr>
        <p:spPr bwMode="auto">
          <a:xfrm>
            <a:off x="1404094" y="2008909"/>
            <a:ext cx="3037762" cy="2486891"/>
          </a:xfrm>
          <a:custGeom>
            <a:avLst/>
            <a:gdLst>
              <a:gd name="connsiteX0" fmla="*/ 0 w 3470563"/>
              <a:gd name="connsiteY0" fmla="*/ 0 h 2486891"/>
              <a:gd name="connsiteX1" fmla="*/ 0 w 3470563"/>
              <a:gd name="connsiteY1" fmla="*/ 2486891 h 2486891"/>
              <a:gd name="connsiteX2" fmla="*/ 3470563 w 3470563"/>
              <a:gd name="connsiteY2" fmla="*/ 2486891 h 2486891"/>
            </a:gdLst>
            <a:ahLst/>
            <a:cxnLst>
              <a:cxn ang="0">
                <a:pos x="connsiteX0" y="connsiteY0"/>
              </a:cxn>
              <a:cxn ang="0">
                <a:pos x="connsiteX1" y="connsiteY1"/>
              </a:cxn>
              <a:cxn ang="0">
                <a:pos x="connsiteX2" y="connsiteY2"/>
              </a:cxn>
            </a:cxnLst>
            <a:rect l="l" t="t" r="r" b="b"/>
            <a:pathLst>
              <a:path w="3470563" h="2486891">
                <a:moveTo>
                  <a:pt x="0" y="0"/>
                </a:moveTo>
                <a:lnTo>
                  <a:pt x="0" y="2486891"/>
                </a:lnTo>
                <a:lnTo>
                  <a:pt x="3470563" y="2486891"/>
                </a:lnTo>
              </a:path>
            </a:pathLst>
          </a:custGeom>
          <a:noFill/>
          <a:ln w="28575">
            <a:solidFill>
              <a:srgbClr val="000000"/>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rgbClr val="FFFFFF"/>
              </a:solidFill>
              <a:effectLst/>
              <a:uLnTx/>
              <a:uFillTx/>
            </a:endParaRPr>
          </a:p>
        </p:txBody>
      </p:sp>
      <p:sp>
        <p:nvSpPr>
          <p:cNvPr id="265" name="TextBox 264">
            <a:extLst>
              <a:ext uri="{FF2B5EF4-FFF2-40B4-BE49-F238E27FC236}">
                <a16:creationId xmlns:a16="http://schemas.microsoft.com/office/drawing/2014/main" id="{C92AC3DB-8242-6196-6D86-29F013863E1D}"/>
              </a:ext>
            </a:extLst>
          </p:cNvPr>
          <p:cNvSpPr txBox="1"/>
          <p:nvPr/>
        </p:nvSpPr>
        <p:spPr bwMode="auto">
          <a:xfrm>
            <a:off x="1910481" y="2357991"/>
            <a:ext cx="76815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spcBef>
                <a:spcPct val="50000"/>
              </a:spcBef>
              <a:spcAft>
                <a:spcPct val="0"/>
              </a:spcAft>
            </a:pPr>
            <a:r>
              <a:rPr lang="en-US" sz="1600" b="1" dirty="0">
                <a:solidFill>
                  <a:srgbClr val="000000"/>
                </a:solidFill>
              </a:rPr>
              <a:t>64.1%</a:t>
            </a:r>
          </a:p>
        </p:txBody>
      </p:sp>
      <p:sp>
        <p:nvSpPr>
          <p:cNvPr id="266" name="TextBox 265">
            <a:extLst>
              <a:ext uri="{FF2B5EF4-FFF2-40B4-BE49-F238E27FC236}">
                <a16:creationId xmlns:a16="http://schemas.microsoft.com/office/drawing/2014/main" id="{EFBA938A-2A1C-1F1A-A283-7D36A8675633}"/>
              </a:ext>
            </a:extLst>
          </p:cNvPr>
          <p:cNvSpPr txBox="1"/>
          <p:nvPr/>
        </p:nvSpPr>
        <p:spPr bwMode="auto">
          <a:xfrm>
            <a:off x="3172408" y="2344610"/>
            <a:ext cx="81144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spcBef>
                <a:spcPct val="50000"/>
              </a:spcBef>
              <a:spcAft>
                <a:spcPct val="0"/>
              </a:spcAft>
            </a:pPr>
            <a:r>
              <a:rPr lang="en-US" sz="1600" b="1" dirty="0">
                <a:solidFill>
                  <a:srgbClr val="000000"/>
                </a:solidFill>
              </a:rPr>
              <a:t>65.9%</a:t>
            </a:r>
          </a:p>
        </p:txBody>
      </p:sp>
      <p:sp>
        <p:nvSpPr>
          <p:cNvPr id="267" name="TextBox 266">
            <a:extLst>
              <a:ext uri="{FF2B5EF4-FFF2-40B4-BE49-F238E27FC236}">
                <a16:creationId xmlns:a16="http://schemas.microsoft.com/office/drawing/2014/main" id="{987F3865-2111-D43B-CFC3-D5499A15F88A}"/>
              </a:ext>
            </a:extLst>
          </p:cNvPr>
          <p:cNvSpPr txBox="1"/>
          <p:nvPr/>
        </p:nvSpPr>
        <p:spPr bwMode="auto">
          <a:xfrm>
            <a:off x="6072105" y="2022290"/>
            <a:ext cx="77938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spcBef>
                <a:spcPct val="50000"/>
              </a:spcBef>
              <a:spcAft>
                <a:spcPct val="0"/>
              </a:spcAft>
            </a:pPr>
            <a:r>
              <a:rPr lang="en-US" sz="1600" b="1" dirty="0">
                <a:solidFill>
                  <a:srgbClr val="000000"/>
                </a:solidFill>
              </a:rPr>
              <a:t>78.2%</a:t>
            </a:r>
          </a:p>
        </p:txBody>
      </p:sp>
      <p:sp>
        <p:nvSpPr>
          <p:cNvPr id="268" name="TextBox 267">
            <a:extLst>
              <a:ext uri="{FF2B5EF4-FFF2-40B4-BE49-F238E27FC236}">
                <a16:creationId xmlns:a16="http://schemas.microsoft.com/office/drawing/2014/main" id="{1754EA20-81EE-44FE-0E84-0C715C9F3DFE}"/>
              </a:ext>
            </a:extLst>
          </p:cNvPr>
          <p:cNvSpPr txBox="1"/>
          <p:nvPr/>
        </p:nvSpPr>
        <p:spPr bwMode="auto">
          <a:xfrm>
            <a:off x="7359681" y="2008909"/>
            <a:ext cx="77136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spcBef>
                <a:spcPct val="50000"/>
              </a:spcBef>
              <a:spcAft>
                <a:spcPct val="0"/>
              </a:spcAft>
            </a:pPr>
            <a:r>
              <a:rPr lang="en-US" sz="1600" b="1" dirty="0">
                <a:solidFill>
                  <a:srgbClr val="000000"/>
                </a:solidFill>
              </a:rPr>
              <a:t>77.8%</a:t>
            </a:r>
          </a:p>
        </p:txBody>
      </p:sp>
      <p:grpSp>
        <p:nvGrpSpPr>
          <p:cNvPr id="269" name="Group 268">
            <a:extLst>
              <a:ext uri="{FF2B5EF4-FFF2-40B4-BE49-F238E27FC236}">
                <a16:creationId xmlns:a16="http://schemas.microsoft.com/office/drawing/2014/main" id="{32973CC2-0472-66B0-C8F7-C6AC0D93664B}"/>
              </a:ext>
            </a:extLst>
          </p:cNvPr>
          <p:cNvGrpSpPr/>
          <p:nvPr/>
        </p:nvGrpSpPr>
        <p:grpSpPr>
          <a:xfrm rot="5400000">
            <a:off x="10059126" y="3847302"/>
            <a:ext cx="99304" cy="1344706"/>
            <a:chOff x="1323533" y="3729424"/>
            <a:chExt cx="84221" cy="497305"/>
          </a:xfrm>
        </p:grpSpPr>
        <p:cxnSp>
          <p:nvCxnSpPr>
            <p:cNvPr id="270" name="Straight Connector 269">
              <a:extLst>
                <a:ext uri="{FF2B5EF4-FFF2-40B4-BE49-F238E27FC236}">
                  <a16:creationId xmlns:a16="http://schemas.microsoft.com/office/drawing/2014/main" id="{36EC7509-A869-FE27-D5F2-1519519D6809}"/>
                </a:ext>
              </a:extLst>
            </p:cNvPr>
            <p:cNvCxnSpPr>
              <a:cxnSpLocks/>
            </p:cNvCxnSpPr>
            <p:nvPr/>
          </p:nvCxnSpPr>
          <p:spPr bwMode="auto">
            <a:xfrm>
              <a:off x="1323533" y="3729424"/>
              <a:ext cx="84221" cy="0"/>
            </a:xfrm>
            <a:prstGeom prst="line">
              <a:avLst/>
            </a:prstGeom>
            <a:noFill/>
            <a:ln w="28575" cap="flat" cmpd="sng" algn="ctr">
              <a:solidFill>
                <a:srgbClr val="000000"/>
              </a:solidFill>
              <a:prstDash val="solid"/>
              <a:round/>
              <a:headEnd type="none" w="med" len="med"/>
              <a:tailEnd type="none" w="med" len="med"/>
            </a:ln>
            <a:effectLst/>
          </p:spPr>
        </p:cxnSp>
        <p:cxnSp>
          <p:nvCxnSpPr>
            <p:cNvPr id="271" name="Straight Connector 270">
              <a:extLst>
                <a:ext uri="{FF2B5EF4-FFF2-40B4-BE49-F238E27FC236}">
                  <a16:creationId xmlns:a16="http://schemas.microsoft.com/office/drawing/2014/main" id="{B3F48ADA-E405-B4A1-DC3B-9DA8C767C583}"/>
                </a:ext>
              </a:extLst>
            </p:cNvPr>
            <p:cNvCxnSpPr>
              <a:cxnSpLocks/>
            </p:cNvCxnSpPr>
            <p:nvPr/>
          </p:nvCxnSpPr>
          <p:spPr bwMode="auto">
            <a:xfrm>
              <a:off x="1323533" y="4226729"/>
              <a:ext cx="84221" cy="0"/>
            </a:xfrm>
            <a:prstGeom prst="line">
              <a:avLst/>
            </a:prstGeom>
            <a:noFill/>
            <a:ln w="28575" cap="flat" cmpd="sng" algn="ctr">
              <a:solidFill>
                <a:srgbClr val="000000"/>
              </a:solidFill>
              <a:prstDash val="solid"/>
              <a:round/>
              <a:headEnd type="none" w="med" len="med"/>
              <a:tailEnd type="none" w="med" len="med"/>
            </a:ln>
            <a:effectLst/>
          </p:spPr>
        </p:cxnSp>
      </p:grpSp>
      <p:sp>
        <p:nvSpPr>
          <p:cNvPr id="272" name="Rectangle 271">
            <a:extLst>
              <a:ext uri="{FF2B5EF4-FFF2-40B4-BE49-F238E27FC236}">
                <a16:creationId xmlns:a16="http://schemas.microsoft.com/office/drawing/2014/main" id="{D1E2DBD2-D4F0-98F6-D13C-DBDDC659F23E}"/>
              </a:ext>
            </a:extLst>
          </p:cNvPr>
          <p:cNvSpPr/>
          <p:nvPr/>
        </p:nvSpPr>
        <p:spPr bwMode="auto">
          <a:xfrm>
            <a:off x="9072413" y="3095374"/>
            <a:ext cx="778042" cy="1386051"/>
          </a:xfrm>
          <a:prstGeom prst="rect">
            <a:avLst/>
          </a:prstGeom>
          <a:solidFill>
            <a:schemeClr val="accent1"/>
          </a:solidFill>
          <a:ln w="0">
            <a:solidFill>
              <a:srgbClr val="000000"/>
            </a:solidFill>
            <a:miter lim="800000"/>
            <a:headEnd/>
            <a:tailEnd/>
          </a:ln>
        </p:spPr>
        <p:txBody>
          <a:bodyPr rtlCol="0" anchor="b"/>
          <a:lstStyle/>
          <a:p>
            <a:pPr marL="0" marR="0" lvl="0" indent="0" algn="ctr" defTabSz="914400" eaLnBrk="1" fontAlgn="auto" latinLnBrk="0" hangingPunct="1">
              <a:lnSpc>
                <a:spcPct val="100000"/>
              </a:lnSpc>
              <a:spcBef>
                <a:spcPct val="35000"/>
              </a:spcBef>
              <a:spcAft>
                <a:spcPct val="25000"/>
              </a:spcAft>
              <a:buClr>
                <a:srgbClr val="015873"/>
              </a:buClr>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273" name="Rectangle 272">
            <a:extLst>
              <a:ext uri="{FF2B5EF4-FFF2-40B4-BE49-F238E27FC236}">
                <a16:creationId xmlns:a16="http://schemas.microsoft.com/office/drawing/2014/main" id="{2728D7B9-1EE1-7948-7621-23AA975C454A}"/>
              </a:ext>
            </a:extLst>
          </p:cNvPr>
          <p:cNvSpPr/>
          <p:nvPr/>
        </p:nvSpPr>
        <p:spPr bwMode="auto">
          <a:xfrm>
            <a:off x="10373528" y="3017807"/>
            <a:ext cx="778042" cy="1452195"/>
          </a:xfrm>
          <a:prstGeom prst="rect">
            <a:avLst/>
          </a:prstGeom>
          <a:solidFill>
            <a:schemeClr val="accent6"/>
          </a:solidFill>
          <a:ln w="0">
            <a:solidFill>
              <a:srgbClr val="000000"/>
            </a:solidFill>
            <a:miter lim="800000"/>
            <a:headEnd/>
            <a:tailEnd/>
          </a:ln>
        </p:spPr>
        <p:txBody>
          <a:bodyPr rtlCol="0" anchor="b"/>
          <a:lstStyle/>
          <a:p>
            <a:pPr marL="0" marR="0" lvl="0" indent="0" algn="ctr" defTabSz="914400" eaLnBrk="1" fontAlgn="auto" latinLnBrk="0" hangingPunct="1">
              <a:lnSpc>
                <a:spcPct val="100000"/>
              </a:lnSpc>
              <a:spcBef>
                <a:spcPct val="35000"/>
              </a:spcBef>
              <a:spcAft>
                <a:spcPct val="25000"/>
              </a:spcAft>
              <a:buClr>
                <a:srgbClr val="015873"/>
              </a:buClr>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grpSp>
        <p:nvGrpSpPr>
          <p:cNvPr id="274" name="Group 273">
            <a:extLst>
              <a:ext uri="{FF2B5EF4-FFF2-40B4-BE49-F238E27FC236}">
                <a16:creationId xmlns:a16="http://schemas.microsoft.com/office/drawing/2014/main" id="{3B1F5347-97DB-4339-A90D-C2923B416CFB}"/>
              </a:ext>
            </a:extLst>
          </p:cNvPr>
          <p:cNvGrpSpPr/>
          <p:nvPr/>
        </p:nvGrpSpPr>
        <p:grpSpPr>
          <a:xfrm>
            <a:off x="9407207" y="2896380"/>
            <a:ext cx="103140" cy="370909"/>
            <a:chOff x="2589259" y="2761758"/>
            <a:chExt cx="103140" cy="370909"/>
          </a:xfrm>
        </p:grpSpPr>
        <p:cxnSp>
          <p:nvCxnSpPr>
            <p:cNvPr id="275" name="Straight Connector 274">
              <a:extLst>
                <a:ext uri="{FF2B5EF4-FFF2-40B4-BE49-F238E27FC236}">
                  <a16:creationId xmlns:a16="http://schemas.microsoft.com/office/drawing/2014/main" id="{9931A39D-8BD7-4C7D-7721-0F26220C9C44}"/>
                </a:ext>
              </a:extLst>
            </p:cNvPr>
            <p:cNvCxnSpPr>
              <a:cxnSpLocks/>
            </p:cNvCxnSpPr>
            <p:nvPr/>
          </p:nvCxnSpPr>
          <p:spPr bwMode="auto">
            <a:xfrm>
              <a:off x="2640829" y="2761758"/>
              <a:ext cx="0" cy="370909"/>
            </a:xfrm>
            <a:prstGeom prst="line">
              <a:avLst/>
            </a:prstGeom>
            <a:noFill/>
            <a:ln w="28575" cap="flat" cmpd="sng" algn="ctr">
              <a:solidFill>
                <a:srgbClr val="000000"/>
              </a:solidFill>
              <a:prstDash val="solid"/>
              <a:round/>
              <a:headEnd type="none" w="med" len="med"/>
              <a:tailEnd type="none" w="med" len="med"/>
            </a:ln>
            <a:effectLst/>
          </p:spPr>
        </p:cxnSp>
        <p:cxnSp>
          <p:nvCxnSpPr>
            <p:cNvPr id="276" name="Straight Connector 275">
              <a:extLst>
                <a:ext uri="{FF2B5EF4-FFF2-40B4-BE49-F238E27FC236}">
                  <a16:creationId xmlns:a16="http://schemas.microsoft.com/office/drawing/2014/main" id="{FB0B7D3E-3147-5E91-E936-BDC2897275B3}"/>
                </a:ext>
              </a:extLst>
            </p:cNvPr>
            <p:cNvCxnSpPr>
              <a:cxnSpLocks/>
            </p:cNvCxnSpPr>
            <p:nvPr/>
          </p:nvCxnSpPr>
          <p:spPr bwMode="auto">
            <a:xfrm>
              <a:off x="2589259" y="2774457"/>
              <a:ext cx="103140" cy="0"/>
            </a:xfrm>
            <a:prstGeom prst="line">
              <a:avLst/>
            </a:prstGeom>
            <a:noFill/>
            <a:ln w="28575" cap="flat" cmpd="sng" algn="ctr">
              <a:solidFill>
                <a:srgbClr val="000000"/>
              </a:solidFill>
              <a:prstDash val="solid"/>
              <a:round/>
              <a:headEnd type="none" w="med" len="med"/>
              <a:tailEnd type="none" w="med" len="med"/>
            </a:ln>
            <a:effectLst/>
          </p:spPr>
        </p:cxnSp>
        <p:cxnSp>
          <p:nvCxnSpPr>
            <p:cNvPr id="277" name="Straight Connector 276">
              <a:extLst>
                <a:ext uri="{FF2B5EF4-FFF2-40B4-BE49-F238E27FC236}">
                  <a16:creationId xmlns:a16="http://schemas.microsoft.com/office/drawing/2014/main" id="{85795201-AFF7-F22E-35EB-F44F98D4EAFF}"/>
                </a:ext>
              </a:extLst>
            </p:cNvPr>
            <p:cNvCxnSpPr>
              <a:cxnSpLocks/>
            </p:cNvCxnSpPr>
            <p:nvPr/>
          </p:nvCxnSpPr>
          <p:spPr bwMode="auto">
            <a:xfrm>
              <a:off x="2589259" y="3132667"/>
              <a:ext cx="103140" cy="0"/>
            </a:xfrm>
            <a:prstGeom prst="line">
              <a:avLst/>
            </a:prstGeom>
            <a:noFill/>
            <a:ln w="28575" cap="flat" cmpd="sng" algn="ctr">
              <a:solidFill>
                <a:srgbClr val="000000"/>
              </a:solidFill>
              <a:prstDash val="solid"/>
              <a:round/>
              <a:headEnd type="none" w="med" len="med"/>
              <a:tailEnd type="none" w="med" len="med"/>
            </a:ln>
            <a:effectLst/>
          </p:spPr>
        </p:cxnSp>
      </p:grpSp>
      <p:grpSp>
        <p:nvGrpSpPr>
          <p:cNvPr id="278" name="Group 277">
            <a:extLst>
              <a:ext uri="{FF2B5EF4-FFF2-40B4-BE49-F238E27FC236}">
                <a16:creationId xmlns:a16="http://schemas.microsoft.com/office/drawing/2014/main" id="{D2107C34-557C-B1C5-5034-6A986EF57686}"/>
              </a:ext>
            </a:extLst>
          </p:cNvPr>
          <p:cNvGrpSpPr/>
          <p:nvPr/>
        </p:nvGrpSpPr>
        <p:grpSpPr>
          <a:xfrm>
            <a:off x="10700057" y="2827423"/>
            <a:ext cx="103140" cy="378174"/>
            <a:chOff x="2589259" y="2761758"/>
            <a:chExt cx="103140" cy="378178"/>
          </a:xfrm>
        </p:grpSpPr>
        <p:cxnSp>
          <p:nvCxnSpPr>
            <p:cNvPr id="279" name="Straight Connector 278">
              <a:extLst>
                <a:ext uri="{FF2B5EF4-FFF2-40B4-BE49-F238E27FC236}">
                  <a16:creationId xmlns:a16="http://schemas.microsoft.com/office/drawing/2014/main" id="{51D889BD-EB86-2635-BDFD-428C2157AD27}"/>
                </a:ext>
              </a:extLst>
            </p:cNvPr>
            <p:cNvCxnSpPr>
              <a:cxnSpLocks/>
            </p:cNvCxnSpPr>
            <p:nvPr/>
          </p:nvCxnSpPr>
          <p:spPr bwMode="auto">
            <a:xfrm>
              <a:off x="2640829" y="2761758"/>
              <a:ext cx="0" cy="370909"/>
            </a:xfrm>
            <a:prstGeom prst="line">
              <a:avLst/>
            </a:prstGeom>
            <a:noFill/>
            <a:ln w="28575" cap="flat" cmpd="sng" algn="ctr">
              <a:solidFill>
                <a:srgbClr val="000000"/>
              </a:solidFill>
              <a:prstDash val="solid"/>
              <a:round/>
              <a:headEnd type="none" w="med" len="med"/>
              <a:tailEnd type="none" w="med" len="med"/>
            </a:ln>
            <a:effectLst/>
          </p:spPr>
        </p:cxnSp>
        <p:cxnSp>
          <p:nvCxnSpPr>
            <p:cNvPr id="280" name="Straight Connector 279">
              <a:extLst>
                <a:ext uri="{FF2B5EF4-FFF2-40B4-BE49-F238E27FC236}">
                  <a16:creationId xmlns:a16="http://schemas.microsoft.com/office/drawing/2014/main" id="{1E8366B7-4EFC-EDCC-8285-2EA9394C6DA0}"/>
                </a:ext>
              </a:extLst>
            </p:cNvPr>
            <p:cNvCxnSpPr>
              <a:cxnSpLocks/>
            </p:cNvCxnSpPr>
            <p:nvPr/>
          </p:nvCxnSpPr>
          <p:spPr bwMode="auto">
            <a:xfrm>
              <a:off x="2589259" y="2774457"/>
              <a:ext cx="103140" cy="0"/>
            </a:xfrm>
            <a:prstGeom prst="line">
              <a:avLst/>
            </a:prstGeom>
            <a:noFill/>
            <a:ln w="28575" cap="flat" cmpd="sng" algn="ctr">
              <a:solidFill>
                <a:srgbClr val="000000"/>
              </a:solidFill>
              <a:prstDash val="solid"/>
              <a:round/>
              <a:headEnd type="none" w="med" len="med"/>
              <a:tailEnd type="none" w="med" len="med"/>
            </a:ln>
            <a:effectLst/>
          </p:spPr>
        </p:cxnSp>
        <p:cxnSp>
          <p:nvCxnSpPr>
            <p:cNvPr id="281" name="Straight Connector 280">
              <a:extLst>
                <a:ext uri="{FF2B5EF4-FFF2-40B4-BE49-F238E27FC236}">
                  <a16:creationId xmlns:a16="http://schemas.microsoft.com/office/drawing/2014/main" id="{963155B6-5091-8813-7D19-A4296D76217E}"/>
                </a:ext>
              </a:extLst>
            </p:cNvPr>
            <p:cNvCxnSpPr>
              <a:cxnSpLocks/>
            </p:cNvCxnSpPr>
            <p:nvPr/>
          </p:nvCxnSpPr>
          <p:spPr bwMode="auto">
            <a:xfrm>
              <a:off x="2589259" y="3139936"/>
              <a:ext cx="103140" cy="0"/>
            </a:xfrm>
            <a:prstGeom prst="line">
              <a:avLst/>
            </a:prstGeom>
            <a:noFill/>
            <a:ln w="28575" cap="flat" cmpd="sng" algn="ctr">
              <a:solidFill>
                <a:srgbClr val="000000"/>
              </a:solidFill>
              <a:prstDash val="solid"/>
              <a:round/>
              <a:headEnd type="none" w="med" len="med"/>
              <a:tailEnd type="none" w="med" len="med"/>
            </a:ln>
            <a:effectLst/>
          </p:spPr>
        </p:cxnSp>
      </p:grpSp>
      <p:sp>
        <p:nvSpPr>
          <p:cNvPr id="282" name="TextBox 281">
            <a:extLst>
              <a:ext uri="{FF2B5EF4-FFF2-40B4-BE49-F238E27FC236}">
                <a16:creationId xmlns:a16="http://schemas.microsoft.com/office/drawing/2014/main" id="{B2FE0363-8DF6-1A20-D098-7F0ACBE5BD72}"/>
              </a:ext>
            </a:extLst>
          </p:cNvPr>
          <p:cNvSpPr txBox="1"/>
          <p:nvPr/>
        </p:nvSpPr>
        <p:spPr bwMode="auto">
          <a:xfrm>
            <a:off x="9048604" y="4184040"/>
            <a:ext cx="81945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200" dirty="0">
                <a:solidFill>
                  <a:srgbClr val="FFFFFF"/>
                </a:solidFill>
              </a:rPr>
              <a:t>134/240</a:t>
            </a:r>
          </a:p>
        </p:txBody>
      </p:sp>
      <p:sp>
        <p:nvSpPr>
          <p:cNvPr id="283" name="TextBox 282">
            <a:extLst>
              <a:ext uri="{FF2B5EF4-FFF2-40B4-BE49-F238E27FC236}">
                <a16:creationId xmlns:a16="http://schemas.microsoft.com/office/drawing/2014/main" id="{7B32E0DB-3173-7FB7-8200-63450EA92FB8}"/>
              </a:ext>
            </a:extLst>
          </p:cNvPr>
          <p:cNvSpPr txBox="1"/>
          <p:nvPr/>
        </p:nvSpPr>
        <p:spPr bwMode="auto">
          <a:xfrm>
            <a:off x="10374022" y="4184040"/>
            <a:ext cx="77804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ctr">
              <a:spcBef>
                <a:spcPct val="50000"/>
              </a:spcBef>
              <a:spcAft>
                <a:spcPct val="0"/>
              </a:spcAft>
            </a:pPr>
            <a:r>
              <a:rPr lang="en-US" sz="1200" dirty="0">
                <a:solidFill>
                  <a:srgbClr val="FFFFFF"/>
                </a:solidFill>
              </a:rPr>
              <a:t>141/240</a:t>
            </a:r>
          </a:p>
        </p:txBody>
      </p:sp>
      <p:sp>
        <p:nvSpPr>
          <p:cNvPr id="284" name="TextBox 283">
            <a:extLst>
              <a:ext uri="{FF2B5EF4-FFF2-40B4-BE49-F238E27FC236}">
                <a16:creationId xmlns:a16="http://schemas.microsoft.com/office/drawing/2014/main" id="{E982BA1B-E8A7-6629-29D2-6D01F50423B9}"/>
              </a:ext>
            </a:extLst>
          </p:cNvPr>
          <p:cNvSpPr txBox="1"/>
          <p:nvPr/>
        </p:nvSpPr>
        <p:spPr bwMode="auto">
          <a:xfrm>
            <a:off x="9064296" y="2551223"/>
            <a:ext cx="81945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spcBef>
                <a:spcPct val="50000"/>
              </a:spcBef>
              <a:spcAft>
                <a:spcPct val="0"/>
              </a:spcAft>
            </a:pPr>
            <a:r>
              <a:rPr lang="en-US" sz="1600" b="1" dirty="0">
                <a:solidFill>
                  <a:srgbClr val="000000"/>
                </a:solidFill>
              </a:rPr>
              <a:t>55.8%</a:t>
            </a:r>
          </a:p>
        </p:txBody>
      </p:sp>
      <p:sp>
        <p:nvSpPr>
          <p:cNvPr id="285" name="TextBox 284">
            <a:extLst>
              <a:ext uri="{FF2B5EF4-FFF2-40B4-BE49-F238E27FC236}">
                <a16:creationId xmlns:a16="http://schemas.microsoft.com/office/drawing/2014/main" id="{1B83FE29-D874-FAAA-A3E1-8EC85C8106B7}"/>
              </a:ext>
            </a:extLst>
          </p:cNvPr>
          <p:cNvSpPr txBox="1"/>
          <p:nvPr/>
        </p:nvSpPr>
        <p:spPr bwMode="auto">
          <a:xfrm>
            <a:off x="10359366" y="2491834"/>
            <a:ext cx="81945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spcBef>
                <a:spcPct val="50000"/>
              </a:spcBef>
              <a:spcAft>
                <a:spcPct val="0"/>
              </a:spcAft>
            </a:pPr>
            <a:r>
              <a:rPr lang="en-US" sz="1600" b="1" dirty="0">
                <a:solidFill>
                  <a:srgbClr val="000000"/>
                </a:solidFill>
              </a:rPr>
              <a:t>58.8%</a:t>
            </a:r>
          </a:p>
        </p:txBody>
      </p:sp>
      <p:sp>
        <p:nvSpPr>
          <p:cNvPr id="286" name="Freeform: Shape 285">
            <a:extLst>
              <a:ext uri="{FF2B5EF4-FFF2-40B4-BE49-F238E27FC236}">
                <a16:creationId xmlns:a16="http://schemas.microsoft.com/office/drawing/2014/main" id="{F4E6DDC0-CC9E-E4AC-C743-439625464E3C}"/>
              </a:ext>
            </a:extLst>
          </p:cNvPr>
          <p:cNvSpPr/>
          <p:nvPr/>
        </p:nvSpPr>
        <p:spPr bwMode="auto">
          <a:xfrm>
            <a:off x="5498452" y="1997482"/>
            <a:ext cx="6159282" cy="2486891"/>
          </a:xfrm>
          <a:custGeom>
            <a:avLst/>
            <a:gdLst>
              <a:gd name="connsiteX0" fmla="*/ 0 w 3470563"/>
              <a:gd name="connsiteY0" fmla="*/ 0 h 2486891"/>
              <a:gd name="connsiteX1" fmla="*/ 0 w 3470563"/>
              <a:gd name="connsiteY1" fmla="*/ 2486891 h 2486891"/>
              <a:gd name="connsiteX2" fmla="*/ 3470563 w 3470563"/>
              <a:gd name="connsiteY2" fmla="*/ 2486891 h 2486891"/>
            </a:gdLst>
            <a:ahLst/>
            <a:cxnLst>
              <a:cxn ang="0">
                <a:pos x="connsiteX0" y="connsiteY0"/>
              </a:cxn>
              <a:cxn ang="0">
                <a:pos x="connsiteX1" y="connsiteY1"/>
              </a:cxn>
              <a:cxn ang="0">
                <a:pos x="connsiteX2" y="connsiteY2"/>
              </a:cxn>
            </a:cxnLst>
            <a:rect l="l" t="t" r="r" b="b"/>
            <a:pathLst>
              <a:path w="3470563" h="2486891">
                <a:moveTo>
                  <a:pt x="0" y="0"/>
                </a:moveTo>
                <a:lnTo>
                  <a:pt x="0" y="2486891"/>
                </a:lnTo>
                <a:lnTo>
                  <a:pt x="3470563" y="2486891"/>
                </a:lnTo>
              </a:path>
            </a:pathLst>
          </a:custGeom>
          <a:noFill/>
          <a:ln w="28575">
            <a:solidFill>
              <a:srgbClr val="000000"/>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rgbClr val="FFFFFF"/>
              </a:solidFill>
              <a:effectLst/>
              <a:uLnTx/>
              <a:uFillTx/>
            </a:endParaRPr>
          </a:p>
        </p:txBody>
      </p:sp>
    </p:spTree>
    <p:extLst>
      <p:ext uri="{BB962C8B-B14F-4D97-AF65-F5344CB8AC3E}">
        <p14:creationId xmlns:p14="http://schemas.microsoft.com/office/powerpoint/2010/main" val="891310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8EAE0-8BE9-334F-777B-0B10FD9723CB}"/>
              </a:ext>
            </a:extLst>
          </p:cNvPr>
          <p:cNvSpPr>
            <a:spLocks noGrp="1"/>
          </p:cNvSpPr>
          <p:nvPr>
            <p:ph type="title"/>
          </p:nvPr>
        </p:nvSpPr>
        <p:spPr>
          <a:xfrm>
            <a:off x="231078" y="260163"/>
            <a:ext cx="11740260" cy="1044132"/>
          </a:xfrm>
        </p:spPr>
        <p:txBody>
          <a:bodyPr/>
          <a:lstStyle/>
          <a:p>
            <a:r>
              <a:rPr lang="en-US" dirty="0"/>
              <a:t>Other Considerations: Common AEs Associated With HER2-Targeted Treatments</a:t>
            </a:r>
          </a:p>
        </p:txBody>
      </p:sp>
      <p:sp>
        <p:nvSpPr>
          <p:cNvPr id="3" name="Content Placeholder 2">
            <a:extLst>
              <a:ext uri="{FF2B5EF4-FFF2-40B4-BE49-F238E27FC236}">
                <a16:creationId xmlns:a16="http://schemas.microsoft.com/office/drawing/2014/main" id="{FF130CCA-78F4-091C-5CC2-B2B23746A813}"/>
              </a:ext>
            </a:extLst>
          </p:cNvPr>
          <p:cNvSpPr>
            <a:spLocks noGrp="1"/>
          </p:cNvSpPr>
          <p:nvPr>
            <p:ph sz="quarter" idx="10"/>
          </p:nvPr>
        </p:nvSpPr>
        <p:spPr/>
        <p:txBody>
          <a:bodyPr/>
          <a:lstStyle/>
          <a:p>
            <a:pPr algn="ctr"/>
            <a:r>
              <a:rPr lang="en-US" altLang="en-US" spc="-10" dirty="0">
                <a:latin typeface="+mn-lt"/>
                <a:cs typeface="Arial" panose="020B0604020202020204" pitchFamily="34" charset="0"/>
              </a:rPr>
              <a:t>1. Neratinib PI. 2. Ado-trastuzumab emtansine PI. 3. </a:t>
            </a:r>
            <a:r>
              <a:rPr lang="en-US" dirty="0"/>
              <a:t>Gao. JCO. 2026;41576297. 4</a:t>
            </a:r>
            <a:r>
              <a:rPr lang="en-US" altLang="en-US" spc="-10" dirty="0">
                <a:cs typeface="Arial" panose="020B0604020202020204" pitchFamily="34" charset="0"/>
              </a:rPr>
              <a:t>. Fam-trastuzumab deruxtecan-</a:t>
            </a:r>
            <a:r>
              <a:rPr lang="en-US" altLang="en-US" spc="-10" dirty="0" err="1">
                <a:cs typeface="Arial" panose="020B0604020202020204" pitchFamily="34" charset="0"/>
              </a:rPr>
              <a:t>nxki</a:t>
            </a:r>
            <a:r>
              <a:rPr lang="en-US" altLang="en-US" spc="-10" dirty="0">
                <a:cs typeface="Arial" panose="020B0604020202020204" pitchFamily="34" charset="0"/>
              </a:rPr>
              <a:t>  PI.</a:t>
            </a:r>
            <a:r>
              <a:rPr lang="en-US" dirty="0"/>
              <a:t> </a:t>
            </a:r>
            <a:endParaRPr lang="en-US" altLang="en-US" spc="-10" dirty="0">
              <a:latin typeface="+mn-lt"/>
              <a:cs typeface="Arial" panose="020B0604020202020204" pitchFamily="34" charset="0"/>
            </a:endParaRPr>
          </a:p>
        </p:txBody>
      </p:sp>
      <p:graphicFrame>
        <p:nvGraphicFramePr>
          <p:cNvPr id="9" name="Table 8">
            <a:extLst>
              <a:ext uri="{FF2B5EF4-FFF2-40B4-BE49-F238E27FC236}">
                <a16:creationId xmlns:a16="http://schemas.microsoft.com/office/drawing/2014/main" id="{0C1483EA-74CF-B22F-90B2-832A0A519782}"/>
              </a:ext>
            </a:extLst>
          </p:cNvPr>
          <p:cNvGraphicFramePr>
            <a:graphicFrameLocks noGrp="1"/>
          </p:cNvGraphicFramePr>
          <p:nvPr/>
        </p:nvGraphicFramePr>
        <p:xfrm>
          <a:off x="231078" y="1333499"/>
          <a:ext cx="11740259" cy="3039725"/>
        </p:xfrm>
        <a:graphic>
          <a:graphicData uri="http://schemas.openxmlformats.org/drawingml/2006/table">
            <a:tbl>
              <a:tblPr firstRow="1" bandRow="1">
                <a:tableStyleId>{5C22544A-7EE6-4342-B048-85BDC9FD1C3A}</a:tableStyleId>
              </a:tblPr>
              <a:tblGrid>
                <a:gridCol w="2936782">
                  <a:extLst>
                    <a:ext uri="{9D8B030D-6E8A-4147-A177-3AD203B41FA5}">
                      <a16:colId xmlns:a16="http://schemas.microsoft.com/office/drawing/2014/main" val="2140464900"/>
                    </a:ext>
                  </a:extLst>
                </a:gridCol>
                <a:gridCol w="3034026">
                  <a:extLst>
                    <a:ext uri="{9D8B030D-6E8A-4147-A177-3AD203B41FA5}">
                      <a16:colId xmlns:a16="http://schemas.microsoft.com/office/drawing/2014/main" val="125323940"/>
                    </a:ext>
                  </a:extLst>
                </a:gridCol>
                <a:gridCol w="2735425">
                  <a:extLst>
                    <a:ext uri="{9D8B030D-6E8A-4147-A177-3AD203B41FA5}">
                      <a16:colId xmlns:a16="http://schemas.microsoft.com/office/drawing/2014/main" val="3056542871"/>
                    </a:ext>
                  </a:extLst>
                </a:gridCol>
                <a:gridCol w="3034026">
                  <a:extLst>
                    <a:ext uri="{9D8B030D-6E8A-4147-A177-3AD203B41FA5}">
                      <a16:colId xmlns:a16="http://schemas.microsoft.com/office/drawing/2014/main" val="354202407"/>
                    </a:ext>
                  </a:extLst>
                </a:gridCol>
              </a:tblGrid>
              <a:tr h="0">
                <a:tc>
                  <a:txBody>
                    <a:bodyPr/>
                    <a:lstStyle/>
                    <a:p>
                      <a:pPr algn="ctr"/>
                      <a:r>
                        <a:rPr lang="en-US" sz="2000" dirty="0">
                          <a:solidFill>
                            <a:schemeClr val="bg2"/>
                          </a:solidFill>
                        </a:rPr>
                        <a:t>Neratinib</a:t>
                      </a:r>
                      <a:r>
                        <a:rPr lang="en-US" sz="2000" baseline="30000" dirty="0">
                          <a:solidFill>
                            <a:schemeClr val="bg2"/>
                          </a:solidFill>
                        </a:rPr>
                        <a:t>1</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c>
                  <a:txBody>
                    <a:bodyPr/>
                    <a:lstStyle/>
                    <a:p>
                      <a:pPr algn="ctr"/>
                      <a:r>
                        <a:rPr lang="en-US" sz="2000" dirty="0">
                          <a:solidFill>
                            <a:schemeClr val="bg2"/>
                          </a:solidFill>
                        </a:rPr>
                        <a:t>T-DM1</a:t>
                      </a:r>
                      <a:r>
                        <a:rPr lang="en-US" sz="2000" baseline="30000" dirty="0">
                          <a:solidFill>
                            <a:schemeClr val="bg2"/>
                          </a:solidFill>
                          <a:latin typeface="+mn-lt"/>
                          <a:ea typeface="Cambria" panose="02040503050406030204" pitchFamily="18" charset="0"/>
                        </a:rPr>
                        <a:t>2</a:t>
                      </a:r>
                      <a:endParaRPr lang="en-US" sz="2000" dirty="0">
                        <a:solidFill>
                          <a:schemeClr val="bg2"/>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solidFill>
                  </a:tcPr>
                </a:tc>
                <a:tc>
                  <a:txBody>
                    <a:bodyPr/>
                    <a:lstStyle/>
                    <a:p>
                      <a:pPr algn="ctr"/>
                      <a:r>
                        <a:rPr lang="en-US" sz="2000" dirty="0">
                          <a:solidFill>
                            <a:schemeClr val="bg2"/>
                          </a:solidFill>
                        </a:rPr>
                        <a:t>THP/TCbHP</a:t>
                      </a:r>
                      <a:r>
                        <a:rPr lang="en-US" sz="2000" baseline="30000" dirty="0">
                          <a:solidFill>
                            <a:schemeClr val="bg2"/>
                          </a:solidFill>
                        </a:rPr>
                        <a:t>3</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6"/>
                    </a:solidFill>
                  </a:tcPr>
                </a:tc>
                <a:tc>
                  <a:txBody>
                    <a:bodyPr/>
                    <a:lstStyle/>
                    <a:p>
                      <a:pPr algn="ctr"/>
                      <a:r>
                        <a:rPr lang="en-US" sz="2000" dirty="0">
                          <a:solidFill>
                            <a:schemeClr val="bg2"/>
                          </a:solidFill>
                          <a:latin typeface="+mn-lt"/>
                          <a:ea typeface="Cambria" panose="02040503050406030204" pitchFamily="18" charset="0"/>
                        </a:rPr>
                        <a:t>T-DXd</a:t>
                      </a:r>
                      <a:r>
                        <a:rPr lang="en-US" sz="2000" baseline="30000" dirty="0">
                          <a:solidFill>
                            <a:schemeClr val="bg2"/>
                          </a:solidFill>
                          <a:latin typeface="+mn-lt"/>
                          <a:ea typeface="Cambria" panose="02040503050406030204" pitchFamily="18" charset="0"/>
                        </a:rPr>
                        <a:t>4</a:t>
                      </a:r>
                      <a:endParaRPr lang="en-US" sz="2000" baseline="30000" dirty="0">
                        <a:solidFill>
                          <a:schemeClr val="bg2"/>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3054356452"/>
                  </a:ext>
                </a:extLst>
              </a:tr>
              <a:tr h="2643485">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mn-lt"/>
                          <a:ea typeface="Cambria" panose="02040503050406030204" pitchFamily="18" charset="0"/>
                          <a:cs typeface="+mn-cs"/>
                        </a:rPr>
                        <a:t>Diarrhea</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mn-lt"/>
                          <a:ea typeface="Cambria" panose="02040503050406030204" pitchFamily="18" charset="0"/>
                          <a:cs typeface="+mn-cs"/>
                        </a:rPr>
                        <a:t>Hepatotoxicity</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mn-lt"/>
                          <a:ea typeface="Cambria" panose="02040503050406030204" pitchFamily="18" charset="0"/>
                          <a:cs typeface="+mn-cs"/>
                        </a:rPr>
                        <a:t>Nausea</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mn-lt"/>
                          <a:ea typeface="Cambria" panose="02040503050406030204" pitchFamily="18" charset="0"/>
                          <a:cs typeface="+mn-cs"/>
                        </a:rPr>
                        <a:t>Fatigue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mn-lt"/>
                          <a:ea typeface="Cambria" panose="02040503050406030204" pitchFamily="18" charset="0"/>
                          <a:cs typeface="+mn-cs"/>
                        </a:rPr>
                        <a:t>Vomiting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mn-lt"/>
                          <a:ea typeface="Cambria" panose="02040503050406030204" pitchFamily="18" charset="0"/>
                          <a:cs typeface="+mn-cs"/>
                        </a:rPr>
                        <a:t>Increased ALT/AST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mn-lt"/>
                          <a:ea typeface="Cambria" panose="02040503050406030204" pitchFamily="18" charset="0"/>
                          <a:cs typeface="+mn-cs"/>
                        </a:rPr>
                        <a:t>Rash</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Nausea</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Fatigue</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Constipation</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Thrombocytopenia</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Diarrhea</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Increased AST/ALT</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a:txBody>
                    <a:bodyPr/>
                    <a:lstStyle/>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Alopecia</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Neuropathy</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Fatigue</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Anorexia</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Nausea</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Diarrhea</a:t>
                      </a:r>
                    </a:p>
                    <a:p>
                      <a:pPr marL="342900" indent="-342900" algn="l" defTabSz="914400" rtl="0" eaLnBrk="1" latinLnBrk="0" hangingPunct="1">
                        <a:buFont typeface="Arial" panose="020B0604020202020204" pitchFamily="34" charset="0"/>
                        <a:buChar char="•"/>
                        <a:tabLst/>
                      </a:pPr>
                      <a:r>
                        <a:rPr lang="en-US" sz="2000" kern="1200" dirty="0">
                          <a:solidFill>
                            <a:schemeClr val="tx1"/>
                          </a:solidFill>
                          <a:latin typeface="+mn-lt"/>
                          <a:ea typeface="Cambria" panose="02040503050406030204" pitchFamily="18" charset="0"/>
                          <a:cs typeface="+mn-cs"/>
                        </a:rPr>
                        <a:t>Increased ALT/AST</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342900" indent="-342900">
                        <a:buFont typeface="Arial" panose="020B0604020202020204" pitchFamily="34" charset="0"/>
                        <a:buChar char="•"/>
                        <a:tabLst/>
                      </a:pPr>
                      <a:r>
                        <a:rPr lang="en-US" sz="2000" dirty="0">
                          <a:solidFill>
                            <a:schemeClr val="tx1"/>
                          </a:solidFill>
                          <a:latin typeface="+mn-lt"/>
                          <a:ea typeface="Cambria" panose="02040503050406030204" pitchFamily="18" charset="0"/>
                        </a:rPr>
                        <a:t>Nausea </a:t>
                      </a:r>
                    </a:p>
                    <a:p>
                      <a:pPr marL="342900" indent="-342900">
                        <a:buFont typeface="Arial" panose="020B0604020202020204" pitchFamily="34" charset="0"/>
                        <a:buChar char="•"/>
                        <a:tabLst/>
                      </a:pPr>
                      <a:r>
                        <a:rPr lang="en-US" sz="2000" dirty="0">
                          <a:solidFill>
                            <a:schemeClr val="tx1"/>
                          </a:solidFill>
                          <a:latin typeface="+mn-lt"/>
                          <a:ea typeface="Cambria" panose="02040503050406030204" pitchFamily="18" charset="0"/>
                        </a:rPr>
                        <a:t>Fatigue </a:t>
                      </a:r>
                    </a:p>
                    <a:p>
                      <a:pPr marL="342900" indent="-342900">
                        <a:buFont typeface="Arial" panose="020B0604020202020204" pitchFamily="34" charset="0"/>
                        <a:buChar char="•"/>
                        <a:tabLst/>
                      </a:pPr>
                      <a:r>
                        <a:rPr lang="en-US" sz="2000" dirty="0">
                          <a:solidFill>
                            <a:schemeClr val="tx1"/>
                          </a:solidFill>
                          <a:latin typeface="+mn-lt"/>
                          <a:ea typeface="Cambria" panose="02040503050406030204" pitchFamily="18" charset="0"/>
                        </a:rPr>
                        <a:t>Increased AST/ALT</a:t>
                      </a:r>
                    </a:p>
                    <a:p>
                      <a:pPr marL="342900" indent="-342900">
                        <a:buFont typeface="Arial" panose="020B0604020202020204" pitchFamily="34" charset="0"/>
                        <a:buChar char="•"/>
                        <a:tabLst/>
                      </a:pPr>
                      <a:r>
                        <a:rPr lang="en-US" sz="2000" dirty="0">
                          <a:solidFill>
                            <a:schemeClr val="tx1"/>
                          </a:solidFill>
                          <a:latin typeface="+mn-lt"/>
                          <a:ea typeface="Cambria" panose="02040503050406030204" pitchFamily="18" charset="0"/>
                        </a:rPr>
                        <a:t>Alopecia</a:t>
                      </a:r>
                    </a:p>
                    <a:p>
                      <a:pPr marL="342900" indent="-342900">
                        <a:buFont typeface="Arial" panose="020B0604020202020204" pitchFamily="34" charset="0"/>
                        <a:buChar char="•"/>
                        <a:tabLst/>
                      </a:pPr>
                      <a:r>
                        <a:rPr lang="en-US" sz="2000" dirty="0">
                          <a:solidFill>
                            <a:schemeClr val="tx1"/>
                          </a:solidFill>
                          <a:latin typeface="+mn-lt"/>
                          <a:ea typeface="Cambria" panose="02040503050406030204" pitchFamily="18" charset="0"/>
                        </a:rPr>
                        <a:t>Thrombocytopenia</a:t>
                      </a:r>
                    </a:p>
                    <a:p>
                      <a:pPr marL="342900" indent="-342900">
                        <a:buFont typeface="Arial" panose="020B0604020202020204" pitchFamily="34" charset="0"/>
                        <a:buChar char="•"/>
                        <a:tabLst/>
                      </a:pPr>
                      <a:r>
                        <a:rPr lang="en-US" sz="2000" dirty="0">
                          <a:solidFill>
                            <a:schemeClr val="tx1"/>
                          </a:solidFill>
                          <a:latin typeface="+mn-lt"/>
                          <a:ea typeface="Cambria" panose="02040503050406030204" pitchFamily="18" charset="0"/>
                        </a:rPr>
                        <a:t>ILD/pneumonitis</a:t>
                      </a:r>
                      <a:br>
                        <a:rPr lang="en-US" sz="2000" dirty="0">
                          <a:solidFill>
                            <a:schemeClr val="tx1"/>
                          </a:solidFill>
                          <a:latin typeface="+mn-lt"/>
                          <a:ea typeface="Cambria" panose="02040503050406030204" pitchFamily="18" charset="0"/>
                        </a:rPr>
                      </a:br>
                      <a:endParaRPr lang="en-US" sz="2000" dirty="0">
                        <a:solidFill>
                          <a:schemeClr val="tx1"/>
                        </a:solidFill>
                        <a:latin typeface="+mn-lt"/>
                        <a:ea typeface="Cambria" panose="02040503050406030204"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87625530"/>
                  </a:ext>
                </a:extLst>
              </a:tr>
            </a:tbl>
          </a:graphicData>
        </a:graphic>
      </p:graphicFrame>
    </p:spTree>
    <p:extLst>
      <p:ext uri="{BB962C8B-B14F-4D97-AF65-F5344CB8AC3E}">
        <p14:creationId xmlns:p14="http://schemas.microsoft.com/office/powerpoint/2010/main" val="152622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FE1ADE93-F242-493E-A0A5-BCE8366B9801}"/>
              </a:ext>
            </a:extLst>
          </p:cNvPr>
          <p:cNvSpPr>
            <a:spLocks noGrp="1" noChangeArrowheads="1"/>
          </p:cNvSpPr>
          <p:nvPr>
            <p:ph type="title"/>
          </p:nvPr>
        </p:nvSpPr>
        <p:spPr>
          <a:xfrm>
            <a:off x="231079" y="531006"/>
            <a:ext cx="10115420" cy="502445"/>
          </a:xfrm>
        </p:spPr>
        <p:txBody>
          <a:bodyPr/>
          <a:lstStyle/>
          <a:p>
            <a:r>
              <a:rPr lang="en-US" altLang="en-US" sz="3200" spc="0" dirty="0">
                <a:latin typeface="Times New Roman" panose="02020603050405020304" pitchFamily="18" charset="0"/>
                <a:cs typeface="Times New Roman" panose="02020603050405020304" pitchFamily="18" charset="0"/>
              </a:rPr>
              <a:t>About These Slides</a:t>
            </a:r>
          </a:p>
        </p:txBody>
      </p:sp>
      <p:sp>
        <p:nvSpPr>
          <p:cNvPr id="26627" name="Rectangle 4">
            <a:extLst>
              <a:ext uri="{FF2B5EF4-FFF2-40B4-BE49-F238E27FC236}">
                <a16:creationId xmlns:a16="http://schemas.microsoft.com/office/drawing/2014/main" id="{627830F4-E071-4AE8-8343-0B4C4AA4AAAE}"/>
              </a:ext>
            </a:extLst>
          </p:cNvPr>
          <p:cNvSpPr>
            <a:spLocks noGrp="1" noChangeArrowheads="1"/>
          </p:cNvSpPr>
          <p:nvPr>
            <p:ph idx="4294967295"/>
          </p:nvPr>
        </p:nvSpPr>
        <p:spPr>
          <a:xfrm>
            <a:off x="228600" y="1335088"/>
            <a:ext cx="10115420" cy="4754562"/>
          </a:xfrm>
          <a:prstGeom prst="rect">
            <a:avLst/>
          </a:prstGeom>
        </p:spPr>
        <p:txBody>
          <a:bodyPr lIns="0" tIns="0" rIns="0" bIns="0"/>
          <a:lstStyle/>
          <a:p>
            <a:pPr marL="12700">
              <a:spcBef>
                <a:spcPts val="1600"/>
              </a:spcBef>
              <a:buSzPts val="2400"/>
              <a:defRPr/>
            </a:pPr>
            <a:r>
              <a:rPr lang="en-US" altLang="en-US" sz="2200" dirty="0"/>
              <a:t>Please feel free to use and share some or all of these slides in your noncommercial presentations to colleagues or patients</a:t>
            </a:r>
          </a:p>
          <a:p>
            <a:pPr marL="12700">
              <a:spcBef>
                <a:spcPts val="1600"/>
              </a:spcBef>
              <a:buSzPts val="2400"/>
              <a:defRPr/>
            </a:pPr>
            <a:r>
              <a:rPr lang="en-US" altLang="en-US" sz="2200" dirty="0"/>
              <a:t>When using our slides, please retain the source attribution:</a:t>
            </a:r>
          </a:p>
          <a:p>
            <a:pPr marL="12700" algn="ctr">
              <a:spcBef>
                <a:spcPts val="1600"/>
              </a:spcBef>
              <a:buSzPts val="2400"/>
              <a:defRPr/>
            </a:pPr>
            <a:endParaRPr lang="en-US" sz="1600" b="0" dirty="0">
              <a:cs typeface="Calibri" panose="020F0502020204030204" pitchFamily="34" charset="0"/>
            </a:endParaRPr>
          </a:p>
          <a:p>
            <a:pPr marL="12700" algn="ctr">
              <a:spcBef>
                <a:spcPts val="1600"/>
              </a:spcBef>
              <a:buSzPts val="2400"/>
              <a:defRPr/>
            </a:pPr>
            <a:r>
              <a:rPr lang="en-US" sz="1600" b="0" dirty="0">
                <a:cs typeface="Calibri" panose="020F0502020204030204" pitchFamily="34" charset="0"/>
              </a:rPr>
              <a:t>Slide credit: </a:t>
            </a:r>
            <a:r>
              <a:rPr lang="en-US" sz="1600" dirty="0">
                <a:solidFill>
                  <a:schemeClr val="accent1"/>
                </a:solidFill>
                <a:cs typeface="Calibri" panose="020F0502020204030204" pitchFamily="34" charset="0"/>
              </a:rPr>
              <a:t>deceraclinical.com/education </a:t>
            </a:r>
            <a:endParaRPr lang="en-US" altLang="en-US" sz="2200" dirty="0"/>
          </a:p>
          <a:p>
            <a:pPr marL="12700">
              <a:spcBef>
                <a:spcPts val="1600"/>
              </a:spcBef>
              <a:buSzPts val="2400"/>
              <a:defRPr/>
            </a:pPr>
            <a:endParaRPr lang="en-US" altLang="en-US" sz="2200" dirty="0"/>
          </a:p>
          <a:p>
            <a:pPr eaLnBrk="1" hangingPunct="1">
              <a:spcBef>
                <a:spcPts val="1600"/>
              </a:spcBef>
              <a:defRPr/>
            </a:pPr>
            <a:r>
              <a:rPr lang="en-GB" sz="2200" dirty="0"/>
              <a:t>These slides may not be published, posted online, or used in commercial presentations without permission. </a:t>
            </a:r>
            <a:r>
              <a:rPr lang="en-US" sz="2200" dirty="0"/>
              <a:t>Please contact </a:t>
            </a:r>
            <a:r>
              <a:rPr lang="en-US" sz="2200" dirty="0">
                <a:solidFill>
                  <a:schemeClr val="accent1"/>
                </a:solidFill>
                <a:hlinkClick r:id="rId3">
                  <a:extLst>
                    <a:ext uri="{A12FA001-AC4F-418D-AE19-62706E023703}">
                      <ahyp:hlinkClr xmlns:ahyp="http://schemas.microsoft.com/office/drawing/2018/hyperlinkcolor" val="tx"/>
                    </a:ext>
                  </a:extLst>
                </a:hlinkClick>
              </a:rPr>
              <a:t>permissions@deceraclinical.com</a:t>
            </a:r>
            <a:r>
              <a:rPr lang="en-US" sz="2200" dirty="0">
                <a:solidFill>
                  <a:schemeClr val="accent1"/>
                </a:solidFill>
              </a:rPr>
              <a:t> </a:t>
            </a:r>
            <a:r>
              <a:rPr lang="en-US" sz="2200" dirty="0"/>
              <a:t>for details</a:t>
            </a:r>
          </a:p>
        </p:txBody>
      </p:sp>
    </p:spTree>
    <p:extLst>
      <p:ext uri="{BB962C8B-B14F-4D97-AF65-F5344CB8AC3E}">
        <p14:creationId xmlns:p14="http://schemas.microsoft.com/office/powerpoint/2010/main" val="2203944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1078" y="1335810"/>
            <a:ext cx="4638873" cy="4754880"/>
          </a:xfrm>
        </p:spPr>
        <p:txBody>
          <a:bodyPr>
            <a:normAutofit/>
          </a:bodyPr>
          <a:lstStyle/>
          <a:p>
            <a:pPr marL="342900" indent="-342900">
              <a:lnSpc>
                <a:spcPct val="120000"/>
              </a:lnSpc>
            </a:pPr>
            <a:r>
              <a:rPr lang="en-US" sz="2000" dirty="0"/>
              <a:t>Prospective study of patients with stage I-IV breast cancer (stage I-III: 58%, stage IV: 42%)</a:t>
            </a:r>
          </a:p>
          <a:p>
            <a:pPr lvl="2">
              <a:lnSpc>
                <a:spcPct val="120000"/>
              </a:lnSpc>
              <a:spcBef>
                <a:spcPts val="0"/>
              </a:spcBef>
            </a:pPr>
            <a:r>
              <a:rPr lang="en-US" sz="1800" dirty="0"/>
              <a:t>Trastuzumab (n = 15)</a:t>
            </a:r>
          </a:p>
          <a:p>
            <a:pPr lvl="2">
              <a:lnSpc>
                <a:spcPct val="120000"/>
              </a:lnSpc>
              <a:spcBef>
                <a:spcPts val="0"/>
              </a:spcBef>
            </a:pPr>
            <a:r>
              <a:rPr lang="en-US" sz="1800" dirty="0"/>
              <a:t>Trastuzumab + pertuzumab (n = 14)</a:t>
            </a:r>
          </a:p>
          <a:p>
            <a:pPr lvl="2">
              <a:lnSpc>
                <a:spcPct val="120000"/>
              </a:lnSpc>
              <a:spcBef>
                <a:spcPts val="0"/>
              </a:spcBef>
            </a:pPr>
            <a:r>
              <a:rPr lang="en-US" sz="1800" dirty="0"/>
              <a:t>T-DM1 (n = 2)</a:t>
            </a:r>
          </a:p>
          <a:p>
            <a:pPr marL="342900" indent="-342900">
              <a:lnSpc>
                <a:spcPct val="120000"/>
              </a:lnSpc>
            </a:pPr>
            <a:r>
              <a:rPr lang="en-US" sz="2000" dirty="0"/>
              <a:t>Baseline characteristics included obesity (52%), hypertension (42%), on-study β-blockers (90%), and on-study ACEi/ARBs (70%)</a:t>
            </a:r>
          </a:p>
        </p:txBody>
      </p:sp>
      <p:sp>
        <p:nvSpPr>
          <p:cNvPr id="4" name="Title 3"/>
          <p:cNvSpPr>
            <a:spLocks noGrp="1"/>
          </p:cNvSpPr>
          <p:nvPr>
            <p:ph type="title"/>
          </p:nvPr>
        </p:nvSpPr>
        <p:spPr>
          <a:xfrm>
            <a:off x="231078" y="260163"/>
            <a:ext cx="11740260" cy="1044132"/>
          </a:xfrm>
        </p:spPr>
        <p:txBody>
          <a:bodyPr/>
          <a:lstStyle/>
          <a:p>
            <a:r>
              <a:rPr lang="en-US" dirty="0"/>
              <a:t>Cardiac Safety of HER2 Therapies in Patients With Reduced LVEF: SAFE-HEaRt Study</a:t>
            </a:r>
          </a:p>
        </p:txBody>
      </p:sp>
      <p:sp>
        <p:nvSpPr>
          <p:cNvPr id="3" name="Content Placeholder 2">
            <a:extLst>
              <a:ext uri="{FF2B5EF4-FFF2-40B4-BE49-F238E27FC236}">
                <a16:creationId xmlns:a16="http://schemas.microsoft.com/office/drawing/2014/main" id="{50D9028C-DE64-D613-26D0-BCDF305E413E}"/>
              </a:ext>
            </a:extLst>
          </p:cNvPr>
          <p:cNvSpPr>
            <a:spLocks noGrp="1"/>
          </p:cNvSpPr>
          <p:nvPr>
            <p:ph sz="quarter" idx="10"/>
          </p:nvPr>
        </p:nvSpPr>
        <p:spPr/>
        <p:txBody>
          <a:bodyPr/>
          <a:lstStyle/>
          <a:p>
            <a:pPr algn="ctr"/>
            <a:r>
              <a:rPr lang="en-US" altLang="en-US" spc="-10" dirty="0">
                <a:latin typeface="+mn-lt"/>
                <a:cs typeface="Arial" panose="020B0604020202020204" pitchFamily="34" charset="0"/>
              </a:rPr>
              <a:t>Lynce. Breast Cancer Res. 2019;175:595.</a:t>
            </a:r>
          </a:p>
        </p:txBody>
      </p:sp>
      <p:graphicFrame>
        <p:nvGraphicFramePr>
          <p:cNvPr id="6" name="Content Placeholder 4"/>
          <p:cNvGraphicFramePr>
            <a:graphicFrameLocks/>
          </p:cNvGraphicFramePr>
          <p:nvPr>
            <p:extLst>
              <p:ext uri="{D42A27DB-BD31-4B8C-83A1-F6EECF244321}">
                <p14:modId xmlns:p14="http://schemas.microsoft.com/office/powerpoint/2010/main" val="274933759"/>
              </p:ext>
            </p:extLst>
          </p:nvPr>
        </p:nvGraphicFramePr>
        <p:xfrm>
          <a:off x="5345611" y="1335810"/>
          <a:ext cx="6625727" cy="3341403"/>
        </p:xfrm>
        <a:graphic>
          <a:graphicData uri="http://schemas.openxmlformats.org/drawingml/2006/table">
            <a:tbl>
              <a:tblPr firstRow="1" bandRow="1">
                <a:tableStyleId>{9DCAF9ED-07DC-4A11-8D7F-57B35C25682E}</a:tableStyleId>
              </a:tblPr>
              <a:tblGrid>
                <a:gridCol w="1052337">
                  <a:extLst>
                    <a:ext uri="{9D8B030D-6E8A-4147-A177-3AD203B41FA5}">
                      <a16:colId xmlns:a16="http://schemas.microsoft.com/office/drawing/2014/main" val="4094498409"/>
                    </a:ext>
                  </a:extLst>
                </a:gridCol>
                <a:gridCol w="1579801">
                  <a:extLst>
                    <a:ext uri="{9D8B030D-6E8A-4147-A177-3AD203B41FA5}">
                      <a16:colId xmlns:a16="http://schemas.microsoft.com/office/drawing/2014/main" val="2345018750"/>
                    </a:ext>
                  </a:extLst>
                </a:gridCol>
                <a:gridCol w="1361451">
                  <a:extLst>
                    <a:ext uri="{9D8B030D-6E8A-4147-A177-3AD203B41FA5}">
                      <a16:colId xmlns:a16="http://schemas.microsoft.com/office/drawing/2014/main" val="1734635527"/>
                    </a:ext>
                  </a:extLst>
                </a:gridCol>
                <a:gridCol w="1846506">
                  <a:extLst>
                    <a:ext uri="{9D8B030D-6E8A-4147-A177-3AD203B41FA5}">
                      <a16:colId xmlns:a16="http://schemas.microsoft.com/office/drawing/2014/main" val="1052017788"/>
                    </a:ext>
                  </a:extLst>
                </a:gridCol>
                <a:gridCol w="785632">
                  <a:extLst>
                    <a:ext uri="{9D8B030D-6E8A-4147-A177-3AD203B41FA5}">
                      <a16:colId xmlns:a16="http://schemas.microsoft.com/office/drawing/2014/main" val="2303289435"/>
                    </a:ext>
                  </a:extLst>
                </a:gridCol>
              </a:tblGrid>
              <a:tr h="318373">
                <a:tc>
                  <a:txBody>
                    <a:bodyPr/>
                    <a:lstStyle/>
                    <a:p>
                      <a:pPr algn="ctr"/>
                      <a:endParaRPr lang="en-US" sz="1400" dirty="0">
                        <a:solidFill>
                          <a:schemeClr val="bg2"/>
                        </a:solidFill>
                        <a:latin typeface="+mn-lt"/>
                        <a:cs typeface="Calibri" panose="020F0502020204030204" pitchFamily="34" charset="0"/>
                      </a:endParaRPr>
                    </a:p>
                  </a:txBody>
                  <a:tcPr marL="91921" marR="91921" anchor="ctr">
                    <a:lnL w="12700" cmpd="sng">
                      <a:noFill/>
                    </a:lnL>
                    <a:lnR>
                      <a:noFill/>
                    </a:lnR>
                    <a:lnT w="12700" cmpd="sng">
                      <a:noFill/>
                    </a:lnT>
                    <a:lnB w="12700" cmpd="sng">
                      <a:noFill/>
                    </a:lnB>
                    <a:lnTlToBr w="12700" cmpd="sng">
                      <a:noFill/>
                      <a:prstDash val="solid"/>
                    </a:lnTlToBr>
                    <a:lnBlToTr w="12700" cmpd="sng">
                      <a:noFill/>
                      <a:prstDash val="solid"/>
                    </a:lnBlToTr>
                    <a:solidFill>
                      <a:schemeClr val="accent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bg2"/>
                          </a:solidFill>
                          <a:latin typeface="+mn-lt"/>
                          <a:cs typeface="Calibri" panose="020F0502020204030204" pitchFamily="34" charset="0"/>
                        </a:rPr>
                        <a:t>Median LVEF Assessed by Core Lab,</a:t>
                      </a:r>
                      <a:r>
                        <a:rPr lang="en-US" sz="1400" baseline="0" dirty="0">
                          <a:solidFill>
                            <a:schemeClr val="bg2"/>
                          </a:solidFill>
                          <a:latin typeface="+mn-lt"/>
                          <a:cs typeface="Calibri" panose="020F0502020204030204" pitchFamily="34" charset="0"/>
                        </a:rPr>
                        <a:t> % (IQR)</a:t>
                      </a:r>
                      <a:endParaRPr lang="en-US" sz="1400" dirty="0">
                        <a:solidFill>
                          <a:schemeClr val="bg2"/>
                        </a:solidFill>
                        <a:latin typeface="+mn-lt"/>
                        <a:cs typeface="Calibri" panose="020F0502020204030204" pitchFamily="34" charset="0"/>
                      </a:endParaRPr>
                    </a:p>
                  </a:txBody>
                  <a:tcPr marL="91921" marR="91921" anchor="ctr">
                    <a:lnL>
                      <a:noFill/>
                    </a:lnL>
                    <a:lnR>
                      <a:noFill/>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600" dirty="0">
                        <a:solidFill>
                          <a:schemeClr val="bg1"/>
                        </a:solidFill>
                      </a:endParaRPr>
                    </a:p>
                  </a:txBody>
                  <a:tcPr marL="91921" marR="91921" anchor="ctr"/>
                </a:tc>
                <a:tc hMerge="1">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5B400"/>
                    </a:solidFill>
                  </a:tcPr>
                </a:tc>
                <a:tc>
                  <a:txBody>
                    <a:bodyPr/>
                    <a:lstStyle/>
                    <a:p>
                      <a:pPr algn="ctr"/>
                      <a:endParaRPr lang="en-US" sz="1400" i="1" dirty="0">
                        <a:solidFill>
                          <a:schemeClr val="bg2"/>
                        </a:solidFill>
                        <a:latin typeface="+mn-lt"/>
                        <a:cs typeface="Calibri" panose="020F0502020204030204" pitchFamily="34" charset="0"/>
                      </a:endParaRPr>
                    </a:p>
                  </a:txBody>
                  <a:tcPr marL="91921" marR="91921" anchor="ctr">
                    <a:lnL>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931970601"/>
                  </a:ext>
                </a:extLst>
              </a:tr>
              <a:tr h="4459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2"/>
                          </a:solidFill>
                          <a:latin typeface="+mn-lt"/>
                          <a:cs typeface="Calibri" panose="020F0502020204030204" pitchFamily="34" charset="0"/>
                        </a:rPr>
                        <a:t>Time Point</a:t>
                      </a:r>
                    </a:p>
                  </a:txBody>
                  <a:tcPr marL="91921" marR="91921" anchor="ctr">
                    <a:lnL w="12700" cmpd="sng">
                      <a:noFill/>
                    </a:lnL>
                    <a:lnR>
                      <a:noFill/>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400" b="1" dirty="0">
                          <a:solidFill>
                            <a:schemeClr val="bg2"/>
                          </a:solidFill>
                          <a:latin typeface="+mn-lt"/>
                          <a:cs typeface="Calibri" panose="020F0502020204030204" pitchFamily="34" charset="0"/>
                        </a:rPr>
                        <a:t>Overall Population </a:t>
                      </a:r>
                      <a:br>
                        <a:rPr lang="en-US" sz="1400" b="1" dirty="0">
                          <a:solidFill>
                            <a:schemeClr val="bg2"/>
                          </a:solidFill>
                          <a:latin typeface="+mn-lt"/>
                          <a:cs typeface="Calibri" panose="020F0502020204030204" pitchFamily="34" charset="0"/>
                        </a:rPr>
                      </a:br>
                      <a:r>
                        <a:rPr lang="en-US" sz="1400" b="1" dirty="0">
                          <a:solidFill>
                            <a:schemeClr val="bg2"/>
                          </a:solidFill>
                          <a:latin typeface="+mn-lt"/>
                          <a:cs typeface="Calibri" panose="020F0502020204030204" pitchFamily="34" charset="0"/>
                        </a:rPr>
                        <a:t>(N = 30)</a:t>
                      </a:r>
                    </a:p>
                  </a:txBody>
                  <a:tcPr marL="91921" marR="91921" anchor="ctr">
                    <a:lnL>
                      <a:noFill/>
                    </a:lnL>
                    <a:lnR>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400" b="1" dirty="0">
                          <a:solidFill>
                            <a:schemeClr val="bg2"/>
                          </a:solidFill>
                          <a:latin typeface="+mn-lt"/>
                          <a:cs typeface="Calibri" panose="020F0502020204030204" pitchFamily="34" charset="0"/>
                        </a:rPr>
                        <a:t>No Events </a:t>
                      </a:r>
                      <a:br>
                        <a:rPr lang="en-US" sz="1400" b="1" dirty="0">
                          <a:solidFill>
                            <a:schemeClr val="bg2"/>
                          </a:solidFill>
                          <a:latin typeface="+mn-lt"/>
                          <a:cs typeface="Calibri" panose="020F0502020204030204" pitchFamily="34" charset="0"/>
                        </a:rPr>
                      </a:br>
                      <a:r>
                        <a:rPr lang="en-US" sz="1400" b="1" dirty="0">
                          <a:solidFill>
                            <a:schemeClr val="bg2"/>
                          </a:solidFill>
                          <a:latin typeface="+mn-lt"/>
                          <a:cs typeface="Calibri" panose="020F0502020204030204" pitchFamily="34" charset="0"/>
                        </a:rPr>
                        <a:t>(n = 27)</a:t>
                      </a:r>
                    </a:p>
                  </a:txBody>
                  <a:tcPr marL="91921" marR="91921" anchor="ctr">
                    <a:lnL>
                      <a:noFill/>
                    </a:lnL>
                    <a:lnR>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400" b="1" dirty="0">
                          <a:solidFill>
                            <a:schemeClr val="bg2"/>
                          </a:solidFill>
                          <a:latin typeface="+mn-lt"/>
                          <a:cs typeface="Calibri" panose="020F0502020204030204" pitchFamily="34" charset="0"/>
                        </a:rPr>
                        <a:t>CE or Asymptomatic Decrease in LVEF </a:t>
                      </a:r>
                      <a:br>
                        <a:rPr lang="en-US" sz="1400" b="1" dirty="0">
                          <a:solidFill>
                            <a:schemeClr val="bg2"/>
                          </a:solidFill>
                          <a:latin typeface="+mn-lt"/>
                          <a:cs typeface="Calibri" panose="020F0502020204030204" pitchFamily="34" charset="0"/>
                        </a:rPr>
                      </a:br>
                      <a:r>
                        <a:rPr lang="en-US" sz="1400" b="1" dirty="0">
                          <a:solidFill>
                            <a:schemeClr val="bg2"/>
                          </a:solidFill>
                          <a:latin typeface="+mn-lt"/>
                          <a:cs typeface="Calibri" panose="020F0502020204030204" pitchFamily="34" charset="0"/>
                        </a:rPr>
                        <a:t>(n = 3)</a:t>
                      </a:r>
                    </a:p>
                  </a:txBody>
                  <a:tcPr marL="91921" marR="91921" anchor="ctr">
                    <a:lnL>
                      <a:noFill/>
                    </a:lnL>
                    <a:lnR>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1" dirty="0">
                          <a:solidFill>
                            <a:schemeClr val="bg2"/>
                          </a:solidFill>
                          <a:latin typeface="+mn-lt"/>
                          <a:cs typeface="Calibri" panose="020F0502020204030204" pitchFamily="34" charset="0"/>
                        </a:rPr>
                        <a:t>P</a:t>
                      </a:r>
                      <a:r>
                        <a:rPr lang="en-US" sz="1400" b="1" i="0" dirty="0">
                          <a:solidFill>
                            <a:schemeClr val="bg2"/>
                          </a:solidFill>
                          <a:latin typeface="+mn-lt"/>
                          <a:cs typeface="Calibri" panose="020F0502020204030204" pitchFamily="34" charset="0"/>
                        </a:rPr>
                        <a:t> Value</a:t>
                      </a:r>
                      <a:endParaRPr lang="en-US" sz="1400" b="1" i="1" dirty="0">
                        <a:solidFill>
                          <a:schemeClr val="bg2"/>
                        </a:solidFill>
                        <a:latin typeface="+mn-lt"/>
                        <a:cs typeface="Calibri" panose="020F0502020204030204" pitchFamily="34" charset="0"/>
                      </a:endParaRPr>
                    </a:p>
                  </a:txBody>
                  <a:tcPr marL="91921" marR="91921" anchor="ctr">
                    <a:lnL>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672123815"/>
                  </a:ext>
                </a:extLst>
              </a:tr>
              <a:tr h="322795">
                <a:tc>
                  <a:txBody>
                    <a:bodyPr/>
                    <a:lstStyle/>
                    <a:p>
                      <a:r>
                        <a:rPr lang="en-US" sz="1400" dirty="0">
                          <a:solidFill>
                            <a:schemeClr val="tx1"/>
                          </a:solidFill>
                          <a:latin typeface="+mn-lt"/>
                          <a:cs typeface="Calibri" panose="020F0502020204030204" pitchFamily="34" charset="0"/>
                        </a:rPr>
                        <a:t>Baseline</a:t>
                      </a:r>
                    </a:p>
                  </a:txBody>
                  <a:tcPr marL="91921" marR="91921" anchor="ctr">
                    <a:lnL w="12700" cmpd="sng">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45.0 (43-47)</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46.0 (43-47)</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43.0 (40-44)</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.10</a:t>
                      </a:r>
                    </a:p>
                  </a:txBody>
                  <a:tcPr marL="91921" marR="91921" anchor="ctr">
                    <a:lnL>
                      <a:noFill/>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650468398"/>
                  </a:ext>
                </a:extLst>
              </a:tr>
              <a:tr h="322795">
                <a:tc>
                  <a:txBody>
                    <a:bodyPr/>
                    <a:lstStyle/>
                    <a:p>
                      <a:r>
                        <a:rPr lang="en-US" sz="1400" dirty="0">
                          <a:solidFill>
                            <a:schemeClr val="tx1"/>
                          </a:solidFill>
                          <a:latin typeface="+mn-lt"/>
                          <a:cs typeface="Calibri" panose="020F0502020204030204" pitchFamily="34" charset="0"/>
                        </a:rPr>
                        <a:t>6 wk</a:t>
                      </a:r>
                    </a:p>
                  </a:txBody>
                  <a:tcPr marL="91921" marR="91921" anchor="ctr">
                    <a:lnL w="12700" cmpd="sng">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45.0 (43-47)</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45.0 (43-48)</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41.0</a:t>
                      </a:r>
                      <a:r>
                        <a:rPr lang="en-US" sz="1400" baseline="0" dirty="0">
                          <a:solidFill>
                            <a:schemeClr val="tx1"/>
                          </a:solidFill>
                          <a:latin typeface="+mn-lt"/>
                          <a:cs typeface="Calibri" panose="020F0502020204030204" pitchFamily="34" charset="0"/>
                        </a:rPr>
                        <a:t> (40-43)</a:t>
                      </a:r>
                      <a:endParaRPr lang="en-US" sz="1400" dirty="0">
                        <a:solidFill>
                          <a:schemeClr val="tx1"/>
                        </a:solidFill>
                        <a:latin typeface="+mn-lt"/>
                        <a:cs typeface="Calibri" panose="020F0502020204030204" pitchFamily="34" charset="0"/>
                      </a:endParaRP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.04</a:t>
                      </a:r>
                    </a:p>
                  </a:txBody>
                  <a:tcPr marL="91921" marR="91921" anchor="ctr">
                    <a:lnL>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27389852"/>
                  </a:ext>
                </a:extLst>
              </a:tr>
              <a:tr h="299566">
                <a:tc>
                  <a:txBody>
                    <a:bodyPr/>
                    <a:lstStyle/>
                    <a:p>
                      <a:r>
                        <a:rPr lang="en-US" sz="1400" dirty="0">
                          <a:solidFill>
                            <a:schemeClr val="tx1"/>
                          </a:solidFill>
                          <a:latin typeface="+mn-lt"/>
                          <a:cs typeface="Calibri" panose="020F0502020204030204" pitchFamily="34" charset="0"/>
                        </a:rPr>
                        <a:t>12 wk</a:t>
                      </a:r>
                    </a:p>
                  </a:txBody>
                  <a:tcPr marL="91921" marR="91921" anchor="ctr">
                    <a:lnL w="12700" cmpd="sng">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47.5</a:t>
                      </a:r>
                      <a:r>
                        <a:rPr lang="en-US" sz="1400" baseline="0" dirty="0">
                          <a:solidFill>
                            <a:schemeClr val="tx1"/>
                          </a:solidFill>
                          <a:latin typeface="+mn-lt"/>
                          <a:cs typeface="Calibri" panose="020F0502020204030204" pitchFamily="34" charset="0"/>
                        </a:rPr>
                        <a:t> (44-53)</a:t>
                      </a:r>
                      <a:endParaRPr lang="en-US" sz="1400" dirty="0">
                        <a:solidFill>
                          <a:schemeClr val="tx1"/>
                        </a:solidFill>
                        <a:latin typeface="+mn-lt"/>
                        <a:cs typeface="Calibri" panose="020F0502020204030204" pitchFamily="34" charset="0"/>
                      </a:endParaRP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49.0</a:t>
                      </a:r>
                      <a:r>
                        <a:rPr lang="en-US" sz="1400" baseline="0" dirty="0">
                          <a:solidFill>
                            <a:schemeClr val="tx1"/>
                          </a:solidFill>
                          <a:latin typeface="+mn-lt"/>
                          <a:cs typeface="Calibri" panose="020F0502020204030204" pitchFamily="34" charset="0"/>
                        </a:rPr>
                        <a:t> (44-53)</a:t>
                      </a:r>
                      <a:endParaRPr lang="en-US" sz="1400" dirty="0">
                        <a:solidFill>
                          <a:schemeClr val="tx1"/>
                        </a:solidFill>
                        <a:latin typeface="+mn-lt"/>
                        <a:cs typeface="Calibri" panose="020F0502020204030204" pitchFamily="34" charset="0"/>
                      </a:endParaRP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41.0</a:t>
                      </a:r>
                      <a:r>
                        <a:rPr lang="en-US" sz="1400" baseline="0" dirty="0">
                          <a:solidFill>
                            <a:schemeClr val="tx1"/>
                          </a:solidFill>
                          <a:latin typeface="+mn-lt"/>
                          <a:cs typeface="Calibri" panose="020F0502020204030204" pitchFamily="34" charset="0"/>
                        </a:rPr>
                        <a:t> (35-45)</a:t>
                      </a:r>
                      <a:endParaRPr lang="en-US" sz="1400" dirty="0">
                        <a:solidFill>
                          <a:schemeClr val="tx1"/>
                        </a:solidFill>
                        <a:latin typeface="+mn-lt"/>
                        <a:cs typeface="Calibri" panose="020F0502020204030204" pitchFamily="34" charset="0"/>
                      </a:endParaRP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.07</a:t>
                      </a:r>
                    </a:p>
                  </a:txBody>
                  <a:tcPr marL="91921" marR="91921" anchor="ctr">
                    <a:lnL>
                      <a:noFill/>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062997971"/>
                  </a:ext>
                </a:extLst>
              </a:tr>
              <a:tr h="299566">
                <a:tc>
                  <a:txBody>
                    <a:bodyPr/>
                    <a:lstStyle/>
                    <a:p>
                      <a:r>
                        <a:rPr lang="en-US" sz="1400" dirty="0">
                          <a:solidFill>
                            <a:schemeClr val="tx1"/>
                          </a:solidFill>
                          <a:latin typeface="+mn-lt"/>
                          <a:cs typeface="Calibri" panose="020F0502020204030204" pitchFamily="34" charset="0"/>
                        </a:rPr>
                        <a:t>24 wk</a:t>
                      </a:r>
                    </a:p>
                  </a:txBody>
                  <a:tcPr marL="91921" marR="91921" anchor="ctr">
                    <a:lnL w="12700" cmpd="sng">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45.0 (41-48)</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46.0 (41-49)</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31.5 (25-</a:t>
                      </a:r>
                      <a:r>
                        <a:rPr lang="en-US" sz="1400" baseline="0" dirty="0">
                          <a:solidFill>
                            <a:schemeClr val="tx1"/>
                          </a:solidFill>
                          <a:latin typeface="+mn-lt"/>
                          <a:cs typeface="Calibri" panose="020F0502020204030204" pitchFamily="34" charset="0"/>
                        </a:rPr>
                        <a:t>38)</a:t>
                      </a:r>
                      <a:endParaRPr lang="en-US" sz="1400" dirty="0">
                        <a:solidFill>
                          <a:schemeClr val="tx1"/>
                        </a:solidFill>
                        <a:latin typeface="+mn-lt"/>
                        <a:cs typeface="Calibri" panose="020F0502020204030204" pitchFamily="34" charset="0"/>
                      </a:endParaRP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.04</a:t>
                      </a:r>
                    </a:p>
                  </a:txBody>
                  <a:tcPr marL="91921" marR="91921" anchor="ctr">
                    <a:lnL>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299566">
                <a:tc>
                  <a:txBody>
                    <a:bodyPr/>
                    <a:lstStyle/>
                    <a:p>
                      <a:r>
                        <a:rPr lang="en-US" sz="1400" dirty="0">
                          <a:solidFill>
                            <a:schemeClr val="tx1"/>
                          </a:solidFill>
                          <a:latin typeface="+mn-lt"/>
                          <a:cs typeface="Calibri" panose="020F0502020204030204" pitchFamily="34" charset="0"/>
                        </a:rPr>
                        <a:t>EoT</a:t>
                      </a:r>
                    </a:p>
                  </a:txBody>
                  <a:tcPr marL="91921" marR="91921" anchor="ctr">
                    <a:lnL w="12700" cmpd="sng">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48.0 (42-50)</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48.0 (43-50)</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31.0 (29-37)</a:t>
                      </a:r>
                    </a:p>
                  </a:txBody>
                  <a:tcPr marL="91921" marR="91921" anchor="ct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400" dirty="0">
                          <a:solidFill>
                            <a:schemeClr val="tx1"/>
                          </a:solidFill>
                          <a:latin typeface="+mn-lt"/>
                          <a:cs typeface="Calibri" panose="020F0502020204030204" pitchFamily="34" charset="0"/>
                        </a:rPr>
                        <a:t>.01</a:t>
                      </a:r>
                    </a:p>
                  </a:txBody>
                  <a:tcPr marL="91921" marR="91921" anchor="ctr">
                    <a:lnL>
                      <a:noFill/>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6"/>
                  </a:ext>
                </a:extLst>
              </a:tr>
              <a:tr h="315910">
                <a:tc>
                  <a:txBody>
                    <a:bodyPr/>
                    <a:lstStyle/>
                    <a:p>
                      <a:r>
                        <a:rPr lang="en-US" sz="1400" dirty="0">
                          <a:solidFill>
                            <a:schemeClr val="tx1"/>
                          </a:solidFill>
                          <a:latin typeface="+mn-lt"/>
                          <a:cs typeface="Calibri" panose="020F0502020204030204" pitchFamily="34" charset="0"/>
                        </a:rPr>
                        <a:t>6 mo</a:t>
                      </a:r>
                      <a:r>
                        <a:rPr lang="en-US" sz="1400" baseline="0" dirty="0">
                          <a:solidFill>
                            <a:schemeClr val="tx1"/>
                          </a:solidFill>
                          <a:latin typeface="+mn-lt"/>
                          <a:cs typeface="Calibri" panose="020F0502020204030204" pitchFamily="34" charset="0"/>
                        </a:rPr>
                        <a:t> </a:t>
                      </a:r>
                      <a:br>
                        <a:rPr lang="en-US" sz="1400" baseline="0" dirty="0">
                          <a:solidFill>
                            <a:schemeClr val="tx1"/>
                          </a:solidFill>
                          <a:latin typeface="+mn-lt"/>
                          <a:cs typeface="Calibri" panose="020F0502020204030204" pitchFamily="34" charset="0"/>
                        </a:rPr>
                      </a:br>
                      <a:r>
                        <a:rPr lang="en-US" sz="1400" baseline="0" dirty="0">
                          <a:solidFill>
                            <a:schemeClr val="tx1"/>
                          </a:solidFill>
                          <a:latin typeface="+mn-lt"/>
                          <a:cs typeface="Calibri" panose="020F0502020204030204" pitchFamily="34" charset="0"/>
                        </a:rPr>
                        <a:t>post EoT</a:t>
                      </a:r>
                      <a:endParaRPr lang="en-US" sz="1400" dirty="0">
                        <a:solidFill>
                          <a:schemeClr val="tx1"/>
                        </a:solidFill>
                        <a:latin typeface="+mn-lt"/>
                        <a:cs typeface="Calibri" panose="020F0502020204030204" pitchFamily="34" charset="0"/>
                      </a:endParaRPr>
                    </a:p>
                  </a:txBody>
                  <a:tcPr marL="91921" marR="91921" anchor="ctr">
                    <a:lnL w="12700" cmpd="sng">
                      <a:noFill/>
                    </a:lnL>
                    <a:lnR>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47.0 (45-50)</a:t>
                      </a:r>
                    </a:p>
                  </a:txBody>
                  <a:tcPr marL="91921" marR="91921" anchor="ctr">
                    <a:lnL>
                      <a:noFill/>
                    </a:lnL>
                    <a:lnR>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47.0 (45-50)</a:t>
                      </a:r>
                    </a:p>
                  </a:txBody>
                  <a:tcPr marL="91921" marR="91921" anchor="ctr">
                    <a:lnL>
                      <a:noFill/>
                    </a:lnL>
                    <a:lnR>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43.5 (41-46)</a:t>
                      </a:r>
                    </a:p>
                  </a:txBody>
                  <a:tcPr marL="91921" marR="91921" anchor="ctr">
                    <a:lnL>
                      <a:noFill/>
                    </a:lnL>
                    <a:lnR>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1"/>
                          </a:solidFill>
                          <a:latin typeface="+mn-lt"/>
                          <a:cs typeface="Calibri" panose="020F0502020204030204" pitchFamily="34" charset="0"/>
                        </a:rPr>
                        <a:t>.16</a:t>
                      </a:r>
                    </a:p>
                  </a:txBody>
                  <a:tcPr marL="91921" marR="91921" anchor="ctr">
                    <a:lnL>
                      <a:noFill/>
                    </a:lnL>
                    <a:lnR w="12700" cmpd="sng">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521193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D40DD-65A2-4ED3-9ABA-00A552F5585B}"/>
              </a:ext>
            </a:extLst>
          </p:cNvPr>
          <p:cNvSpPr>
            <a:spLocks noGrp="1"/>
          </p:cNvSpPr>
          <p:nvPr>
            <p:ph type="title"/>
          </p:nvPr>
        </p:nvSpPr>
        <p:spPr>
          <a:xfrm>
            <a:off x="231078" y="531006"/>
            <a:ext cx="11740260" cy="502445"/>
          </a:xfrm>
        </p:spPr>
        <p:txBody>
          <a:bodyPr/>
          <a:lstStyle/>
          <a:p>
            <a:r>
              <a:rPr lang="en-US" dirty="0"/>
              <a:t>Considerations for Cardiac Dysfunction During Adjuvant Trastuzumab/Pertuzumab or T-DM1</a:t>
            </a:r>
          </a:p>
        </p:txBody>
      </p:sp>
      <p:sp>
        <p:nvSpPr>
          <p:cNvPr id="3" name="Content Placeholder 2">
            <a:extLst>
              <a:ext uri="{FF2B5EF4-FFF2-40B4-BE49-F238E27FC236}">
                <a16:creationId xmlns:a16="http://schemas.microsoft.com/office/drawing/2014/main" id="{9AD2D37E-EE46-4B06-9B59-27B4A71AE209}"/>
              </a:ext>
            </a:extLst>
          </p:cNvPr>
          <p:cNvSpPr>
            <a:spLocks noGrp="1"/>
          </p:cNvSpPr>
          <p:nvPr>
            <p:ph idx="1"/>
          </p:nvPr>
        </p:nvSpPr>
        <p:spPr>
          <a:xfrm>
            <a:off x="231775" y="1335088"/>
            <a:ext cx="11739563" cy="617775"/>
          </a:xfrm>
        </p:spPr>
        <p:txBody>
          <a:bodyPr/>
          <a:lstStyle/>
          <a:p>
            <a:r>
              <a:rPr lang="en-US" sz="2000" dirty="0"/>
              <a:t>Both HER2-targeted therapy and anthracyclines can result in decreased LVEF and CHF (subclinical or clinical cardiac failure)</a:t>
            </a:r>
          </a:p>
        </p:txBody>
      </p:sp>
      <p:sp>
        <p:nvSpPr>
          <p:cNvPr id="9" name="Content Placeholder 8">
            <a:extLst>
              <a:ext uri="{FF2B5EF4-FFF2-40B4-BE49-F238E27FC236}">
                <a16:creationId xmlns:a16="http://schemas.microsoft.com/office/drawing/2014/main" id="{4DD2BB2F-6BDE-015D-ED4F-7F5EB56EF769}"/>
              </a:ext>
            </a:extLst>
          </p:cNvPr>
          <p:cNvSpPr>
            <a:spLocks noGrp="1"/>
          </p:cNvSpPr>
          <p:nvPr>
            <p:ph sz="quarter" idx="10"/>
          </p:nvPr>
        </p:nvSpPr>
        <p:spPr>
          <a:xfrm>
            <a:off x="1712199" y="6302375"/>
            <a:ext cx="7812290" cy="327025"/>
          </a:xfrm>
        </p:spPr>
        <p:txBody>
          <a:bodyPr/>
          <a:lstStyle/>
          <a:p>
            <a:r>
              <a:rPr lang="en-US" dirty="0"/>
              <a:t>1. Trastuzumab PI. 2. Pertuzumab PI. 3. Ado-trastuzumab emtansine PI. </a:t>
            </a:r>
          </a:p>
        </p:txBody>
      </p:sp>
      <p:sp>
        <p:nvSpPr>
          <p:cNvPr id="11" name="Rectangle: Rounded Corners 10">
            <a:extLst>
              <a:ext uri="{FF2B5EF4-FFF2-40B4-BE49-F238E27FC236}">
                <a16:creationId xmlns:a16="http://schemas.microsoft.com/office/drawing/2014/main" id="{D45BE9DC-114E-40AD-97F5-FF003D8A56C5}"/>
              </a:ext>
            </a:extLst>
          </p:cNvPr>
          <p:cNvSpPr/>
          <p:nvPr/>
        </p:nvSpPr>
        <p:spPr bwMode="auto">
          <a:xfrm>
            <a:off x="1246549" y="2793419"/>
            <a:ext cx="3619187" cy="1021556"/>
          </a:xfrm>
          <a:prstGeom prst="roundRect">
            <a:avLst/>
          </a:prstGeom>
          <a:solidFill>
            <a:schemeClr val="accent1">
              <a:lumMod val="60000"/>
              <a:lumOff val="40000"/>
            </a:schemeClr>
          </a:solidFill>
          <a:ln>
            <a:noFill/>
          </a:ln>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chemeClr val="bg1"/>
                </a:solidFill>
                <a:effectLst/>
                <a:uLnTx/>
                <a:uFillTx/>
                <a:ea typeface="+mn-ea"/>
                <a:cs typeface="Arial" panose="020B0604020202020204" pitchFamily="34" charset="0"/>
              </a:rPr>
              <a:t>Pretreatment: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0" i="0" u="none" strike="noStrike" kern="1200" cap="none" spc="0" normalizeH="0" baseline="0" noProof="0" dirty="0">
                <a:ln>
                  <a:noFill/>
                </a:ln>
                <a:solidFill>
                  <a:schemeClr val="bg1"/>
                </a:solidFill>
                <a:effectLst/>
                <a:uLnTx/>
                <a:uFillTx/>
                <a:ea typeface="+mn-ea"/>
                <a:cs typeface="Arial" panose="020B0604020202020204" pitchFamily="34" charset="0"/>
              </a:rPr>
              <a:t>LVEF ≥55% or ≥50% after anthracyclines</a:t>
            </a:r>
          </a:p>
        </p:txBody>
      </p:sp>
      <p:sp>
        <p:nvSpPr>
          <p:cNvPr id="12" name="Rectangle: Rounded Corners 11">
            <a:extLst>
              <a:ext uri="{FF2B5EF4-FFF2-40B4-BE49-F238E27FC236}">
                <a16:creationId xmlns:a16="http://schemas.microsoft.com/office/drawing/2014/main" id="{63ACA3E4-7DD6-424D-A571-F60FA84F61D0}"/>
              </a:ext>
            </a:extLst>
          </p:cNvPr>
          <p:cNvSpPr/>
          <p:nvPr/>
        </p:nvSpPr>
        <p:spPr bwMode="auto">
          <a:xfrm>
            <a:off x="348730" y="4448799"/>
            <a:ext cx="2976936" cy="715089"/>
          </a:xfrm>
          <a:prstGeom prst="roundRect">
            <a:avLst/>
          </a:prstGeom>
          <a:noFill/>
          <a:ln w="38100">
            <a:solidFill>
              <a:schemeClr val="accent1"/>
            </a:solidFill>
          </a:ln>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ea typeface="+mn-ea"/>
                <a:cs typeface="Arial" panose="020B0604020202020204" pitchFamily="34" charset="0"/>
              </a:rPr>
              <a:t>Trastuzumab: </a:t>
            </a:r>
            <a:r>
              <a:rPr kumimoji="0" lang="en-US" sz="1200" b="1" i="0" u="none" strike="noStrike" kern="1200" cap="none" spc="0" normalizeH="0" baseline="0" noProof="0" dirty="0">
                <a:ln>
                  <a:noFill/>
                </a:ln>
                <a:effectLst/>
                <a:uLnTx/>
                <a:uFillTx/>
                <a:ea typeface="+mn-ea"/>
                <a:cs typeface="Arial" panose="020B0604020202020204" pitchFamily="34" charset="0"/>
              </a:rPr>
              <a:t>if</a:t>
            </a:r>
            <a:r>
              <a:rPr lang="en-US" sz="1200" b="1" dirty="0">
                <a:cs typeface="Arial" panose="020B0604020202020204" pitchFamily="34" charset="0"/>
              </a:rPr>
              <a:t> </a:t>
            </a:r>
            <a:r>
              <a:rPr kumimoji="0" lang="en-US" sz="1200" b="1" i="0" u="none" strike="noStrike" kern="1200" cap="none" spc="0" normalizeH="0" baseline="0" noProof="0" dirty="0">
                <a:ln>
                  <a:noFill/>
                </a:ln>
                <a:effectLst/>
                <a:uLnTx/>
                <a:uFillTx/>
                <a:ea typeface="+mn-ea"/>
                <a:cs typeface="Arial" panose="020B0604020202020204" pitchFamily="34" charset="0"/>
              </a:rPr>
              <a:t>LVEF decrease ≥16% decrease from baseline:</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effectLst/>
                <a:uLnTx/>
                <a:uFillTx/>
                <a:ea typeface="+mn-ea"/>
                <a:cs typeface="Arial" panose="020B0604020202020204" pitchFamily="34" charset="0"/>
              </a:rPr>
              <a:t>hold HER2-targeted tx for 4 </a:t>
            </a:r>
            <a:r>
              <a:rPr kumimoji="0" lang="en-US" sz="1200" b="0" i="0" u="none" strike="noStrike" kern="1200" cap="none" spc="0" normalizeH="0" baseline="0" noProof="0" dirty="0" err="1">
                <a:ln>
                  <a:noFill/>
                </a:ln>
                <a:effectLst/>
                <a:uLnTx/>
                <a:uFillTx/>
                <a:ea typeface="+mn-ea"/>
                <a:cs typeface="Arial" panose="020B0604020202020204" pitchFamily="34" charset="0"/>
              </a:rPr>
              <a:t>wk</a:t>
            </a:r>
            <a:endParaRPr kumimoji="0" lang="en-US" sz="1200" b="0" i="0" u="none" strike="noStrike" kern="1200" cap="none" spc="0" normalizeH="0" baseline="0" noProof="0" dirty="0">
              <a:ln>
                <a:noFill/>
              </a:ln>
              <a:effectLst/>
              <a:uLnTx/>
              <a:uFillTx/>
              <a:ea typeface="+mn-ea"/>
              <a:cs typeface="Arial" panose="020B0604020202020204" pitchFamily="34" charset="0"/>
            </a:endParaRPr>
          </a:p>
        </p:txBody>
      </p:sp>
      <p:sp>
        <p:nvSpPr>
          <p:cNvPr id="14" name="Rectangle: Rounded Corners 13">
            <a:extLst>
              <a:ext uri="{FF2B5EF4-FFF2-40B4-BE49-F238E27FC236}">
                <a16:creationId xmlns:a16="http://schemas.microsoft.com/office/drawing/2014/main" id="{C38E432A-C7D7-4538-AF55-08AB9B188F05}"/>
              </a:ext>
            </a:extLst>
          </p:cNvPr>
          <p:cNvSpPr/>
          <p:nvPr/>
        </p:nvSpPr>
        <p:spPr bwMode="auto">
          <a:xfrm>
            <a:off x="3614675" y="4346642"/>
            <a:ext cx="2453547" cy="919401"/>
          </a:xfrm>
          <a:prstGeom prst="roundRect">
            <a:avLst/>
          </a:prstGeom>
          <a:solidFill>
            <a:schemeClr val="accent1">
              <a:lumMod val="60000"/>
              <a:lumOff val="40000"/>
            </a:schemeClr>
          </a:solidFill>
          <a:ln>
            <a:noFill/>
          </a:ln>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chemeClr val="bg1"/>
                </a:solidFill>
                <a:effectLst/>
                <a:uLnTx/>
                <a:uFillTx/>
                <a:ea typeface="+mn-ea"/>
                <a:cs typeface="Arial" panose="020B0604020202020204" pitchFamily="34" charset="0"/>
              </a:rPr>
              <a:t>Resume if </a:t>
            </a:r>
            <a:r>
              <a:rPr kumimoji="0" lang="en-US" sz="1200" b="0" i="0" u="none" strike="noStrike" kern="1200" cap="none" spc="0" normalizeH="0" baseline="0" noProof="0" dirty="0">
                <a:ln>
                  <a:noFill/>
                </a:ln>
                <a:solidFill>
                  <a:schemeClr val="bg1"/>
                </a:solidFill>
                <a:effectLst/>
                <a:uLnTx/>
                <a:uFillTx/>
                <a:ea typeface="+mn-ea"/>
                <a:cs typeface="Arial" panose="020B0604020202020204" pitchFamily="34" charset="0"/>
              </a:rPr>
              <a:t>LVEF improves to</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chemeClr val="bg1"/>
                </a:solidFill>
                <a:effectLst/>
                <a:uLnTx/>
                <a:uFillTx/>
                <a:ea typeface="+mn-ea"/>
                <a:cs typeface="Arial" panose="020B0604020202020204" pitchFamily="34" charset="0"/>
              </a:rPr>
              <a:t>normal limit or absolute decrease from baseline is </a:t>
            </a:r>
            <a:br>
              <a:rPr kumimoji="0" lang="en-US" sz="1200" b="0" i="0" u="none" strike="noStrike" kern="1200" cap="none" spc="0" normalizeH="0" baseline="0" noProof="0" dirty="0">
                <a:ln>
                  <a:noFill/>
                </a:ln>
                <a:solidFill>
                  <a:schemeClr val="bg1"/>
                </a:solidFill>
                <a:effectLst/>
                <a:uLnTx/>
                <a:uFillTx/>
                <a:ea typeface="+mn-ea"/>
                <a:cs typeface="Arial" panose="020B0604020202020204" pitchFamily="34" charset="0"/>
              </a:rPr>
            </a:br>
            <a:r>
              <a:rPr kumimoji="0" lang="en-US" sz="1200" b="0" i="0" u="none" strike="noStrike" kern="1200" cap="none" spc="0" normalizeH="0" baseline="0" noProof="0" dirty="0">
                <a:ln>
                  <a:noFill/>
                </a:ln>
                <a:solidFill>
                  <a:schemeClr val="bg1"/>
                </a:solidFill>
                <a:effectLst/>
                <a:uLnTx/>
                <a:uFillTx/>
                <a:ea typeface="+mn-ea"/>
                <a:cs typeface="Arial" panose="020B0604020202020204" pitchFamily="34" charset="0"/>
              </a:rPr>
              <a:t>≤15%</a:t>
            </a:r>
          </a:p>
        </p:txBody>
      </p:sp>
      <p:sp>
        <p:nvSpPr>
          <p:cNvPr id="4" name="Rectangle 3">
            <a:extLst>
              <a:ext uri="{FF2B5EF4-FFF2-40B4-BE49-F238E27FC236}">
                <a16:creationId xmlns:a16="http://schemas.microsoft.com/office/drawing/2014/main" id="{7E5132C3-C556-4C3C-A55C-2A0B34845D55}"/>
              </a:ext>
            </a:extLst>
          </p:cNvPr>
          <p:cNvSpPr/>
          <p:nvPr/>
        </p:nvSpPr>
        <p:spPr>
          <a:xfrm>
            <a:off x="140247" y="3990331"/>
            <a:ext cx="5895010" cy="369332"/>
          </a:xfrm>
          <a:prstGeom prst="rect">
            <a:avLst/>
          </a:prstGeom>
        </p:spPr>
        <p:txBody>
          <a:bodyPr wrap="square">
            <a:spAutoFit/>
          </a:bodyPr>
          <a:lstStyle/>
          <a:p>
            <a:pPr lvl="0" algn="ctr" eaLnBrk="0" fontAlgn="base" hangingPunct="0">
              <a:spcBef>
                <a:spcPct val="0"/>
              </a:spcBef>
              <a:spcAft>
                <a:spcPct val="0"/>
              </a:spcAft>
              <a:defRPr/>
            </a:pPr>
            <a:r>
              <a:rPr kumimoji="0" lang="en-US" b="1" i="0" u="none" strike="noStrike" kern="1200" cap="none" spc="0" normalizeH="0" baseline="0" noProof="0" dirty="0">
                <a:ln>
                  <a:noFill/>
                </a:ln>
                <a:solidFill>
                  <a:srgbClr val="000000"/>
                </a:solidFill>
                <a:effectLst/>
                <a:uLnTx/>
                <a:uFillTx/>
                <a:ea typeface="+mn-ea"/>
                <a:cs typeface="Arial" panose="020B0604020202020204" pitchFamily="34" charset="0"/>
              </a:rPr>
              <a:t>Monitor LVEF </a:t>
            </a:r>
            <a:r>
              <a:rPr lang="en-US" b="1" dirty="0">
                <a:solidFill>
                  <a:srgbClr val="000000"/>
                </a:solidFill>
                <a:cs typeface="Arial" panose="020B0604020202020204" pitchFamily="34" charset="0"/>
              </a:rPr>
              <a:t>at regular intervals </a:t>
            </a:r>
            <a:r>
              <a:rPr kumimoji="0" lang="en-US" b="1" i="0" u="none" strike="noStrike" kern="1200" cap="none" spc="0" normalizeH="0" baseline="0" noProof="0" dirty="0">
                <a:ln>
                  <a:noFill/>
                </a:ln>
                <a:solidFill>
                  <a:srgbClr val="000000"/>
                </a:solidFill>
                <a:effectLst/>
                <a:uLnTx/>
                <a:uFillTx/>
                <a:ea typeface="+mn-ea"/>
                <a:cs typeface="Arial" panose="020B0604020202020204" pitchFamily="34" charset="0"/>
              </a:rPr>
              <a:t>during therapy</a:t>
            </a:r>
          </a:p>
        </p:txBody>
      </p:sp>
      <p:sp>
        <p:nvSpPr>
          <p:cNvPr id="15" name="Rectangle 14">
            <a:extLst>
              <a:ext uri="{FF2B5EF4-FFF2-40B4-BE49-F238E27FC236}">
                <a16:creationId xmlns:a16="http://schemas.microsoft.com/office/drawing/2014/main" id="{DC8592AC-0194-48C3-9E4A-8F073E8A1A94}"/>
              </a:ext>
            </a:extLst>
          </p:cNvPr>
          <p:cNvSpPr/>
          <p:nvPr/>
        </p:nvSpPr>
        <p:spPr>
          <a:xfrm>
            <a:off x="1090182" y="2451934"/>
            <a:ext cx="3931920" cy="369332"/>
          </a:xfrm>
          <a:prstGeom prst="rect">
            <a:avLst/>
          </a:prstGeom>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rgbClr val="000000"/>
                </a:solidFill>
                <a:effectLst/>
                <a:uLnTx/>
                <a:uFillTx/>
                <a:ea typeface="+mn-ea"/>
                <a:cs typeface="Arial" panose="020B0604020202020204" pitchFamily="34" charset="0"/>
              </a:rPr>
              <a:t>Baseline assessment of LVEF</a:t>
            </a:r>
          </a:p>
        </p:txBody>
      </p:sp>
      <p:sp>
        <p:nvSpPr>
          <p:cNvPr id="19" name="Rectangle: Rounded Corners 18">
            <a:extLst>
              <a:ext uri="{FF2B5EF4-FFF2-40B4-BE49-F238E27FC236}">
                <a16:creationId xmlns:a16="http://schemas.microsoft.com/office/drawing/2014/main" id="{7A5E399D-DBA8-4CE7-A34F-F321535FA626}"/>
              </a:ext>
            </a:extLst>
          </p:cNvPr>
          <p:cNvSpPr/>
          <p:nvPr/>
        </p:nvSpPr>
        <p:spPr bwMode="auto">
          <a:xfrm>
            <a:off x="6214978" y="1902063"/>
            <a:ext cx="5394960" cy="511319"/>
          </a:xfrm>
          <a:prstGeom prst="roundRect">
            <a:avLst/>
          </a:prstGeom>
          <a:solidFill>
            <a:schemeClr val="accent6"/>
          </a:solidFill>
          <a:ln w="0">
            <a:solidFill>
              <a:schemeClr val="bg1"/>
            </a:solid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2000" b="1" i="0" u="none" strike="noStrike" kern="1200" cap="none" spc="0" normalizeH="0" baseline="0" noProof="0" dirty="0">
                <a:ln>
                  <a:noFill/>
                </a:ln>
                <a:solidFill>
                  <a:srgbClr val="FFFFFF"/>
                </a:solidFill>
                <a:effectLst/>
                <a:uLnTx/>
                <a:uFillTx/>
                <a:ea typeface="+mn-ea"/>
                <a:cs typeface="Arial" panose="020B0604020202020204" pitchFamily="34" charset="0"/>
              </a:rPr>
              <a:t>T-DM1</a:t>
            </a:r>
            <a:r>
              <a:rPr kumimoji="0" lang="en-US" sz="2000" b="1" i="0" u="none" strike="noStrike" kern="1200" cap="none" spc="0" normalizeH="0" baseline="30000" noProof="0" dirty="0">
                <a:ln>
                  <a:noFill/>
                </a:ln>
                <a:solidFill>
                  <a:srgbClr val="FFFFFF"/>
                </a:solidFill>
                <a:effectLst/>
                <a:uLnTx/>
                <a:uFillTx/>
                <a:ea typeface="+mn-ea"/>
                <a:cs typeface="Arial" panose="020B0604020202020204" pitchFamily="34" charset="0"/>
              </a:rPr>
              <a:t>3</a:t>
            </a:r>
          </a:p>
        </p:txBody>
      </p:sp>
      <p:sp>
        <p:nvSpPr>
          <p:cNvPr id="21" name="Rectangle: Rounded Corners 20">
            <a:extLst>
              <a:ext uri="{FF2B5EF4-FFF2-40B4-BE49-F238E27FC236}">
                <a16:creationId xmlns:a16="http://schemas.microsoft.com/office/drawing/2014/main" id="{D02397F5-3935-409D-96DC-6E0351232C34}"/>
              </a:ext>
            </a:extLst>
          </p:cNvPr>
          <p:cNvSpPr/>
          <p:nvPr/>
        </p:nvSpPr>
        <p:spPr bwMode="auto">
          <a:xfrm>
            <a:off x="358662" y="1923731"/>
            <a:ext cx="5394960" cy="511319"/>
          </a:xfrm>
          <a:prstGeom prst="roundRect">
            <a:avLst/>
          </a:prstGeom>
          <a:solidFill>
            <a:schemeClr val="accent1"/>
          </a:solidFill>
          <a:ln w="0">
            <a:solidFill>
              <a:schemeClr val="bg1"/>
            </a:solid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2000" b="1" i="0" u="none" strike="noStrike" kern="1200" cap="none" spc="0" normalizeH="0" baseline="0" noProof="0" dirty="0">
                <a:ln>
                  <a:noFill/>
                </a:ln>
                <a:solidFill>
                  <a:srgbClr val="FFFFFF"/>
                </a:solidFill>
                <a:effectLst/>
                <a:uLnTx/>
                <a:uFillTx/>
                <a:ea typeface="+mn-ea"/>
                <a:cs typeface="Arial" panose="020B0604020202020204" pitchFamily="34" charset="0"/>
              </a:rPr>
              <a:t>Trastuzumab/Pertuzumab</a:t>
            </a:r>
            <a:r>
              <a:rPr kumimoji="0" lang="en-US" sz="2000" b="1" i="0" u="none" strike="noStrike" kern="1200" cap="none" spc="0" normalizeH="0" baseline="30000" noProof="0" dirty="0">
                <a:ln>
                  <a:noFill/>
                </a:ln>
                <a:solidFill>
                  <a:srgbClr val="FFFFFF"/>
                </a:solidFill>
                <a:effectLst/>
                <a:uLnTx/>
                <a:uFillTx/>
                <a:ea typeface="+mn-ea"/>
                <a:cs typeface="Arial" panose="020B0604020202020204" pitchFamily="34" charset="0"/>
              </a:rPr>
              <a:t>1,2</a:t>
            </a:r>
          </a:p>
        </p:txBody>
      </p:sp>
      <p:cxnSp>
        <p:nvCxnSpPr>
          <p:cNvPr id="22" name="Straight Arrow Connector 21">
            <a:extLst>
              <a:ext uri="{FF2B5EF4-FFF2-40B4-BE49-F238E27FC236}">
                <a16:creationId xmlns:a16="http://schemas.microsoft.com/office/drawing/2014/main" id="{98B06183-FCEF-4F32-8A71-814AA82C6F05}"/>
              </a:ext>
            </a:extLst>
          </p:cNvPr>
          <p:cNvCxnSpPr>
            <a:cxnSpLocks/>
          </p:cNvCxnSpPr>
          <p:nvPr/>
        </p:nvCxnSpPr>
        <p:spPr bwMode="auto">
          <a:xfrm>
            <a:off x="9224993" y="5289064"/>
            <a:ext cx="316787" cy="0"/>
          </a:xfrm>
          <a:prstGeom prst="straightConnector1">
            <a:avLst/>
          </a:prstGeom>
          <a:noFill/>
          <a:ln w="28575" cap="flat" cmpd="sng" algn="ctr">
            <a:solidFill>
              <a:schemeClr val="tx1"/>
            </a:solidFill>
            <a:prstDash val="solid"/>
            <a:round/>
            <a:headEnd type="none" w="med" len="med"/>
            <a:tailEnd type="triangle"/>
          </a:ln>
          <a:effectLst/>
        </p:spPr>
      </p:cxnSp>
      <p:sp>
        <p:nvSpPr>
          <p:cNvPr id="23" name="Rectangle: Rounded Corners 22">
            <a:extLst>
              <a:ext uri="{FF2B5EF4-FFF2-40B4-BE49-F238E27FC236}">
                <a16:creationId xmlns:a16="http://schemas.microsoft.com/office/drawing/2014/main" id="{3B650C44-5009-4050-A12E-24F9F645F17B}"/>
              </a:ext>
            </a:extLst>
          </p:cNvPr>
          <p:cNvSpPr/>
          <p:nvPr/>
        </p:nvSpPr>
        <p:spPr bwMode="auto">
          <a:xfrm>
            <a:off x="7164101" y="2888308"/>
            <a:ext cx="3619187" cy="715089"/>
          </a:xfrm>
          <a:prstGeom prst="roundRect">
            <a:avLst/>
          </a:prstGeom>
          <a:solidFill>
            <a:schemeClr val="accent6">
              <a:lumMod val="40000"/>
              <a:lumOff val="60000"/>
            </a:schemeClr>
          </a:solidFill>
          <a:ln>
            <a:noFill/>
          </a:ln>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rgbClr val="FFFFFF"/>
                </a:solidFill>
                <a:effectLst/>
                <a:uLnTx/>
                <a:uFillTx/>
                <a:ea typeface="+mn-ea"/>
                <a:cs typeface="Arial" panose="020B0604020202020204" pitchFamily="34" charset="0"/>
              </a:rPr>
              <a:t>Pretreatment: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0" i="0" u="none" strike="noStrike" kern="1200" cap="none" spc="0" normalizeH="0" baseline="0" noProof="0" dirty="0">
                <a:ln>
                  <a:noFill/>
                </a:ln>
                <a:solidFill>
                  <a:srgbClr val="FFFFFF"/>
                </a:solidFill>
                <a:effectLst/>
                <a:uLnTx/>
                <a:uFillTx/>
                <a:ea typeface="+mn-ea"/>
                <a:cs typeface="Arial" panose="020B0604020202020204" pitchFamily="34" charset="0"/>
              </a:rPr>
              <a:t>LVEF ≥50%</a:t>
            </a:r>
          </a:p>
        </p:txBody>
      </p:sp>
      <p:sp>
        <p:nvSpPr>
          <p:cNvPr id="24" name="Rectangle: Rounded Corners 23">
            <a:extLst>
              <a:ext uri="{FF2B5EF4-FFF2-40B4-BE49-F238E27FC236}">
                <a16:creationId xmlns:a16="http://schemas.microsoft.com/office/drawing/2014/main" id="{C7710199-69B4-41AC-844C-379A66D20913}"/>
              </a:ext>
            </a:extLst>
          </p:cNvPr>
          <p:cNvSpPr/>
          <p:nvPr/>
        </p:nvSpPr>
        <p:spPr bwMode="auto">
          <a:xfrm>
            <a:off x="6248057" y="4420741"/>
            <a:ext cx="2976936" cy="1736646"/>
          </a:xfrm>
          <a:prstGeom prst="roundRect">
            <a:avLst/>
          </a:prstGeom>
          <a:noFill/>
          <a:ln w="38100">
            <a:solidFill>
              <a:schemeClr val="accent6">
                <a:lumMod val="40000"/>
                <a:lumOff val="60000"/>
              </a:schemeClr>
            </a:solidFill>
          </a:ln>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effectLst/>
                <a:uLnTx/>
                <a:uFillTx/>
                <a:ea typeface="+mn-ea"/>
                <a:cs typeface="Arial" panose="020B0604020202020204" pitchFamily="34" charset="0"/>
              </a:rPr>
              <a:t>For LVEF</a:t>
            </a:r>
            <a:r>
              <a:rPr lang="en-US" sz="1600" b="1" dirty="0">
                <a:cs typeface="Arial" panose="020B0604020202020204" pitchFamily="34" charset="0"/>
              </a:rPr>
              <a:t> </a:t>
            </a:r>
            <a:r>
              <a:rPr kumimoji="0" lang="en-US" sz="1600" b="1" i="0" u="none" strike="noStrike" kern="1200" cap="none" spc="0" normalizeH="0" baseline="0" noProof="0" dirty="0">
                <a:ln>
                  <a:noFill/>
                </a:ln>
                <a:effectLst/>
                <a:uLnTx/>
                <a:uFillTx/>
                <a:ea typeface="+mn-ea"/>
                <a:cs typeface="Arial" panose="020B0604020202020204" pitchFamily="34" charset="0"/>
              </a:rPr>
              <a:t>&lt;40% </a:t>
            </a:r>
            <a:r>
              <a:rPr kumimoji="0" lang="en-US" sz="1600" b="1" i="1" u="none" strike="noStrike" kern="1200" cap="none" spc="0" normalizeH="0" baseline="0" noProof="0" dirty="0">
                <a:ln>
                  <a:noFill/>
                </a:ln>
                <a:effectLst/>
                <a:uLnTx/>
                <a:uFillTx/>
                <a:ea typeface="+mn-ea"/>
                <a:cs typeface="Arial" panose="020B0604020202020204" pitchFamily="34" charset="0"/>
              </a:rPr>
              <a:t>or</a:t>
            </a:r>
            <a:r>
              <a:rPr kumimoji="0" lang="en-US" sz="1600" b="1" i="0" u="none" strike="noStrike" kern="1200" cap="none" spc="0" normalizeH="0" baseline="0" noProof="0" dirty="0">
                <a:ln>
                  <a:noFill/>
                </a:ln>
                <a:effectLst/>
                <a:uLnTx/>
                <a:uFillTx/>
                <a:ea typeface="+mn-ea"/>
                <a:cs typeface="Arial" panose="020B060402020202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effectLst/>
                <a:uLnTx/>
                <a:uFillTx/>
                <a:ea typeface="+mn-ea"/>
                <a:cs typeface="Arial" panose="020B0604020202020204" pitchFamily="34" charset="0"/>
              </a:rPr>
              <a:t>40% to ≤45% and </a:t>
            </a:r>
            <a:br>
              <a:rPr kumimoji="0" lang="en-US" sz="1600" b="1" i="0" u="none" strike="noStrike" kern="1200" cap="none" spc="0" normalizeH="0" baseline="0" noProof="0" dirty="0">
                <a:ln>
                  <a:noFill/>
                </a:ln>
                <a:effectLst/>
                <a:uLnTx/>
                <a:uFillTx/>
                <a:ea typeface="+mn-ea"/>
                <a:cs typeface="Arial" panose="020B0604020202020204" pitchFamily="34" charset="0"/>
              </a:rPr>
            </a:br>
            <a:r>
              <a:rPr kumimoji="0" lang="en-US" sz="1600" b="1" i="0" u="none" strike="noStrike" kern="1200" cap="none" spc="0" normalizeH="0" baseline="0" noProof="0" dirty="0">
                <a:ln>
                  <a:noFill/>
                </a:ln>
                <a:effectLst/>
                <a:uLnTx/>
                <a:uFillTx/>
                <a:ea typeface="+mn-ea"/>
                <a:cs typeface="Arial" panose="020B0604020202020204" pitchFamily="34" charset="0"/>
              </a:rPr>
              <a:t>≥10% decrease from baseline: </a:t>
            </a:r>
            <a:r>
              <a:rPr kumimoji="0" lang="en-US" sz="1600" b="0" i="0" u="none" strike="noStrike" kern="1200" cap="none" spc="0" normalizeH="0" baseline="0" noProof="0" dirty="0">
                <a:ln>
                  <a:noFill/>
                </a:ln>
                <a:effectLst/>
                <a:uLnTx/>
                <a:uFillTx/>
                <a:ea typeface="+mn-ea"/>
                <a:cs typeface="Arial" panose="020B0604020202020204" pitchFamily="34" charset="0"/>
              </a:rPr>
              <a:t>hold T-DM1, repeat assessment within 3 wk</a:t>
            </a:r>
          </a:p>
        </p:txBody>
      </p:sp>
      <p:sp>
        <p:nvSpPr>
          <p:cNvPr id="25" name="Rectangle: Rounded Corners 24">
            <a:extLst>
              <a:ext uri="{FF2B5EF4-FFF2-40B4-BE49-F238E27FC236}">
                <a16:creationId xmlns:a16="http://schemas.microsoft.com/office/drawing/2014/main" id="{C635BC06-63A7-4015-9950-302EED25CAFA}"/>
              </a:ext>
            </a:extLst>
          </p:cNvPr>
          <p:cNvSpPr/>
          <p:nvPr/>
        </p:nvSpPr>
        <p:spPr bwMode="auto">
          <a:xfrm>
            <a:off x="9541780" y="4693156"/>
            <a:ext cx="2231136" cy="1191816"/>
          </a:xfrm>
          <a:prstGeom prst="roundRect">
            <a:avLst/>
          </a:prstGeom>
          <a:solidFill>
            <a:schemeClr val="accent6">
              <a:lumMod val="40000"/>
              <a:lumOff val="60000"/>
            </a:schemeClr>
          </a:solidFill>
          <a:ln>
            <a:solidFill>
              <a:schemeClr val="accent6">
                <a:lumMod val="40000"/>
                <a:lumOff val="60000"/>
              </a:schemeClr>
            </a:solidFill>
          </a:ln>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ea typeface="+mn-ea"/>
                <a:cs typeface="Arial" panose="020B0604020202020204" pitchFamily="34" charset="0"/>
              </a:rPr>
              <a:t>Resume if</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rPr>
              <a:t>LVEF improves to</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rPr>
              <a:t> &gt;45% or within 10% from baseline</a:t>
            </a:r>
          </a:p>
        </p:txBody>
      </p:sp>
      <p:sp>
        <p:nvSpPr>
          <p:cNvPr id="26" name="Rectangle 25">
            <a:extLst>
              <a:ext uri="{FF2B5EF4-FFF2-40B4-BE49-F238E27FC236}">
                <a16:creationId xmlns:a16="http://schemas.microsoft.com/office/drawing/2014/main" id="{334A4B05-5AB4-4AC8-A1A5-411B6C6FCB58}"/>
              </a:ext>
            </a:extLst>
          </p:cNvPr>
          <p:cNvSpPr/>
          <p:nvPr/>
        </p:nvSpPr>
        <p:spPr>
          <a:xfrm>
            <a:off x="6096000" y="3989917"/>
            <a:ext cx="5895010" cy="369332"/>
          </a:xfrm>
          <a:prstGeom prst="rect">
            <a:avLst/>
          </a:prstGeom>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rgbClr val="000000"/>
                </a:solidFill>
                <a:effectLst/>
                <a:uLnTx/>
                <a:uFillTx/>
                <a:ea typeface="+mn-ea"/>
                <a:cs typeface="Arial" panose="020B0604020202020204" pitchFamily="34" charset="0"/>
              </a:rPr>
              <a:t>Monitor LVEF at regular intervals during therapy</a:t>
            </a:r>
          </a:p>
        </p:txBody>
      </p:sp>
      <p:sp>
        <p:nvSpPr>
          <p:cNvPr id="27" name="Rectangle 26">
            <a:extLst>
              <a:ext uri="{FF2B5EF4-FFF2-40B4-BE49-F238E27FC236}">
                <a16:creationId xmlns:a16="http://schemas.microsoft.com/office/drawing/2014/main" id="{A5A3D34B-7F1C-46E0-94CD-39B71F708CF8}"/>
              </a:ext>
            </a:extLst>
          </p:cNvPr>
          <p:cNvSpPr/>
          <p:nvPr/>
        </p:nvSpPr>
        <p:spPr>
          <a:xfrm>
            <a:off x="7007735" y="2466301"/>
            <a:ext cx="3931920" cy="369332"/>
          </a:xfrm>
          <a:prstGeom prst="rect">
            <a:avLst/>
          </a:prstGeom>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srgbClr val="000000"/>
                </a:solidFill>
                <a:effectLst/>
                <a:uLnTx/>
                <a:uFillTx/>
                <a:ea typeface="+mn-ea"/>
                <a:cs typeface="Arial" panose="020B0604020202020204" pitchFamily="34" charset="0"/>
              </a:rPr>
              <a:t>Baseline assessment of LVEF</a:t>
            </a:r>
          </a:p>
        </p:txBody>
      </p:sp>
      <p:cxnSp>
        <p:nvCxnSpPr>
          <p:cNvPr id="28" name="Straight Arrow Connector 27">
            <a:extLst>
              <a:ext uri="{FF2B5EF4-FFF2-40B4-BE49-F238E27FC236}">
                <a16:creationId xmlns:a16="http://schemas.microsoft.com/office/drawing/2014/main" id="{4E87A093-5C13-B1E2-1E9F-64C4F41BA986}"/>
              </a:ext>
            </a:extLst>
          </p:cNvPr>
          <p:cNvCxnSpPr>
            <a:cxnSpLocks/>
          </p:cNvCxnSpPr>
          <p:nvPr/>
        </p:nvCxnSpPr>
        <p:spPr bwMode="auto">
          <a:xfrm>
            <a:off x="3325666" y="4806342"/>
            <a:ext cx="316787" cy="0"/>
          </a:xfrm>
          <a:prstGeom prst="straightConnector1">
            <a:avLst/>
          </a:prstGeom>
          <a:noFill/>
          <a:ln w="28575" cap="flat" cmpd="sng" algn="ctr">
            <a:solidFill>
              <a:schemeClr val="tx1"/>
            </a:solidFill>
            <a:prstDash val="solid"/>
            <a:round/>
            <a:headEnd type="none" w="med" len="med"/>
            <a:tailEnd type="triangle"/>
          </a:ln>
          <a:effectLst/>
        </p:spPr>
      </p:cxnSp>
      <p:sp>
        <p:nvSpPr>
          <p:cNvPr id="6" name="Rectangle: Rounded Corners 5">
            <a:extLst>
              <a:ext uri="{FF2B5EF4-FFF2-40B4-BE49-F238E27FC236}">
                <a16:creationId xmlns:a16="http://schemas.microsoft.com/office/drawing/2014/main" id="{C5A41B12-7D79-1127-D81B-EB2D28E8A394}"/>
              </a:ext>
            </a:extLst>
          </p:cNvPr>
          <p:cNvSpPr/>
          <p:nvPr/>
        </p:nvSpPr>
        <p:spPr bwMode="auto">
          <a:xfrm>
            <a:off x="376508" y="5266044"/>
            <a:ext cx="2976936" cy="919401"/>
          </a:xfrm>
          <a:prstGeom prst="roundRect">
            <a:avLst/>
          </a:prstGeom>
          <a:noFill/>
          <a:ln w="38100">
            <a:solidFill>
              <a:schemeClr val="accent1"/>
            </a:solidFill>
          </a:ln>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ea typeface="+mn-ea"/>
                <a:cs typeface="Arial" panose="020B0604020202020204" pitchFamily="34" charset="0"/>
              </a:rPr>
              <a:t>Pertuzumab:  if LVEF decrease to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ea typeface="+mn-ea"/>
                <a:cs typeface="Arial" panose="020B0604020202020204" pitchFamily="34" charset="0"/>
              </a:rPr>
              <a:t>&lt;50% with ≥10% decrease from baseline:</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effectLst/>
                <a:uLnTx/>
                <a:uFillTx/>
                <a:ea typeface="+mn-ea"/>
                <a:cs typeface="Arial" panose="020B0604020202020204" pitchFamily="34" charset="0"/>
              </a:rPr>
              <a:t>hold HER2-targeted tx for ≥3 wk</a:t>
            </a:r>
          </a:p>
        </p:txBody>
      </p:sp>
      <p:sp>
        <p:nvSpPr>
          <p:cNvPr id="7" name="Rectangle: Rounded Corners 6">
            <a:extLst>
              <a:ext uri="{FF2B5EF4-FFF2-40B4-BE49-F238E27FC236}">
                <a16:creationId xmlns:a16="http://schemas.microsoft.com/office/drawing/2014/main" id="{95025404-24F2-BC39-66D7-A63844006700}"/>
              </a:ext>
            </a:extLst>
          </p:cNvPr>
          <p:cNvSpPr/>
          <p:nvPr/>
        </p:nvSpPr>
        <p:spPr bwMode="auto">
          <a:xfrm>
            <a:off x="3642452" y="5470354"/>
            <a:ext cx="2453547" cy="510778"/>
          </a:xfrm>
          <a:prstGeom prst="roundRect">
            <a:avLst/>
          </a:prstGeom>
          <a:solidFill>
            <a:schemeClr val="accent1">
              <a:lumMod val="60000"/>
              <a:lumOff val="40000"/>
            </a:schemeClr>
          </a:solidFill>
          <a:ln>
            <a:noFill/>
          </a:ln>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chemeClr val="bg1"/>
                </a:solidFill>
                <a:effectLst/>
                <a:uLnTx/>
                <a:uFillTx/>
                <a:ea typeface="+mn-ea"/>
                <a:cs typeface="Arial" panose="020B0604020202020204" pitchFamily="34" charset="0"/>
              </a:rPr>
              <a:t>Resume if </a:t>
            </a:r>
            <a:r>
              <a:rPr kumimoji="0" lang="en-US" sz="1200" b="0" i="0" u="none" strike="noStrike" kern="1200" cap="none" spc="0" normalizeH="0" baseline="0" noProof="0" dirty="0">
                <a:ln>
                  <a:noFill/>
                </a:ln>
                <a:solidFill>
                  <a:schemeClr val="bg1"/>
                </a:solidFill>
                <a:effectLst/>
                <a:uLnTx/>
                <a:uFillTx/>
                <a:ea typeface="+mn-ea"/>
                <a:cs typeface="Arial" panose="020B0604020202020204" pitchFamily="34" charset="0"/>
              </a:rPr>
              <a:t>LVEF improves to</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chemeClr val="bg1"/>
                </a:solidFill>
                <a:effectLst/>
                <a:uLnTx/>
                <a:uFillTx/>
                <a:ea typeface="+mn-ea"/>
                <a:cs typeface="Arial" panose="020B0604020202020204" pitchFamily="34" charset="0"/>
              </a:rPr>
              <a:t> ≥50% or &lt;10% below baseline</a:t>
            </a:r>
          </a:p>
        </p:txBody>
      </p:sp>
      <p:cxnSp>
        <p:nvCxnSpPr>
          <p:cNvPr id="8" name="Straight Arrow Connector 7">
            <a:extLst>
              <a:ext uri="{FF2B5EF4-FFF2-40B4-BE49-F238E27FC236}">
                <a16:creationId xmlns:a16="http://schemas.microsoft.com/office/drawing/2014/main" id="{11AEED50-ED16-35D1-892D-46FFD953CABF}"/>
              </a:ext>
            </a:extLst>
          </p:cNvPr>
          <p:cNvCxnSpPr>
            <a:cxnSpLocks/>
          </p:cNvCxnSpPr>
          <p:nvPr/>
        </p:nvCxnSpPr>
        <p:spPr bwMode="auto">
          <a:xfrm>
            <a:off x="3353444" y="5725744"/>
            <a:ext cx="316787" cy="0"/>
          </a:xfrm>
          <a:prstGeom prst="straightConnector1">
            <a:avLst/>
          </a:prstGeom>
          <a:noFill/>
          <a:ln w="2857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121171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F70B2-0DF6-4A0D-8247-8753C56FE59E}"/>
              </a:ext>
            </a:extLst>
          </p:cNvPr>
          <p:cNvSpPr>
            <a:spLocks noGrp="1"/>
          </p:cNvSpPr>
          <p:nvPr>
            <p:ph type="title"/>
          </p:nvPr>
        </p:nvSpPr>
        <p:spPr>
          <a:xfrm>
            <a:off x="231078" y="260163"/>
            <a:ext cx="11164803" cy="1044132"/>
          </a:xfrm>
        </p:spPr>
        <p:txBody>
          <a:bodyPr/>
          <a:lstStyle/>
          <a:p>
            <a:r>
              <a:rPr lang="en-US" dirty="0"/>
              <a:t>Proposed Strategy for Managing Patients With Stage I-III HER2-Positive EBC</a:t>
            </a:r>
          </a:p>
        </p:txBody>
      </p:sp>
      <p:sp>
        <p:nvSpPr>
          <p:cNvPr id="3" name="Content Placeholder 2">
            <a:extLst>
              <a:ext uri="{FF2B5EF4-FFF2-40B4-BE49-F238E27FC236}">
                <a16:creationId xmlns:a16="http://schemas.microsoft.com/office/drawing/2014/main" id="{B3EC279D-8602-1977-660A-1AF1BF5F3450}"/>
              </a:ext>
            </a:extLst>
          </p:cNvPr>
          <p:cNvSpPr>
            <a:spLocks noGrp="1"/>
          </p:cNvSpPr>
          <p:nvPr>
            <p:ph sz="quarter" idx="10"/>
          </p:nvPr>
        </p:nvSpPr>
        <p:spPr/>
        <p:txBody>
          <a:bodyPr/>
          <a:lstStyle/>
          <a:p>
            <a:pPr algn="ctr"/>
            <a:r>
              <a:rPr lang="en-US" altLang="en-US" dirty="0">
                <a:latin typeface="+mn-lt"/>
                <a:cs typeface="Arial" panose="020B0604020202020204" pitchFamily="34" charset="0"/>
              </a:rPr>
              <a:t>Barcenas. Ann Oncol. 2020;31:1223. NCCN. Clinical practice guidelines in oncology: breast cancer. v.2.2026. nccn.org.</a:t>
            </a:r>
          </a:p>
        </p:txBody>
      </p:sp>
      <p:sp>
        <p:nvSpPr>
          <p:cNvPr id="5" name="Rectangle 4">
            <a:extLst>
              <a:ext uri="{FF2B5EF4-FFF2-40B4-BE49-F238E27FC236}">
                <a16:creationId xmlns:a16="http://schemas.microsoft.com/office/drawing/2014/main" id="{EDDB5120-60DA-3CDC-BC17-AE2A921D1169}"/>
              </a:ext>
            </a:extLst>
          </p:cNvPr>
          <p:cNvSpPr/>
          <p:nvPr/>
        </p:nvSpPr>
        <p:spPr bwMode="auto">
          <a:xfrm>
            <a:off x="274816" y="1333714"/>
            <a:ext cx="2211572" cy="382772"/>
          </a:xfrm>
          <a:prstGeom prst="rect">
            <a:avLst/>
          </a:prstGeom>
          <a:solidFill>
            <a:schemeClr val="accent1"/>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600" b="0" dirty="0">
                <a:solidFill>
                  <a:schemeClr val="bg1"/>
                </a:solidFill>
              </a:rPr>
              <a:t>cT1a/b, cN0*</a:t>
            </a:r>
          </a:p>
        </p:txBody>
      </p:sp>
      <p:sp>
        <p:nvSpPr>
          <p:cNvPr id="17" name="Rectangle 16">
            <a:extLst>
              <a:ext uri="{FF2B5EF4-FFF2-40B4-BE49-F238E27FC236}">
                <a16:creationId xmlns:a16="http://schemas.microsoft.com/office/drawing/2014/main" id="{2570270E-4D3D-346A-5158-7D66E46AEFC5}"/>
              </a:ext>
            </a:extLst>
          </p:cNvPr>
          <p:cNvSpPr/>
          <p:nvPr/>
        </p:nvSpPr>
        <p:spPr bwMode="auto">
          <a:xfrm>
            <a:off x="2994634" y="1333714"/>
            <a:ext cx="2316549" cy="370003"/>
          </a:xfrm>
          <a:prstGeom prst="rect">
            <a:avLst/>
          </a:prstGeom>
          <a:solidFill>
            <a:schemeClr val="accent5"/>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600" b="0" dirty="0">
                <a:solidFill>
                  <a:schemeClr val="bg2"/>
                </a:solidFill>
              </a:rPr>
              <a:t>cT1c, cN</a:t>
            </a:r>
            <a:r>
              <a:rPr lang="en-US" sz="1600" dirty="0">
                <a:solidFill>
                  <a:schemeClr val="bg2"/>
                </a:solidFill>
              </a:rPr>
              <a:t>0</a:t>
            </a:r>
          </a:p>
        </p:txBody>
      </p:sp>
      <p:sp>
        <p:nvSpPr>
          <p:cNvPr id="24" name="Arrow: Down 23">
            <a:extLst>
              <a:ext uri="{FF2B5EF4-FFF2-40B4-BE49-F238E27FC236}">
                <a16:creationId xmlns:a16="http://schemas.microsoft.com/office/drawing/2014/main" id="{B6D886CD-B995-E89C-E8EA-98A5124DACED}"/>
              </a:ext>
            </a:extLst>
          </p:cNvPr>
          <p:cNvSpPr/>
          <p:nvPr/>
        </p:nvSpPr>
        <p:spPr bwMode="auto">
          <a:xfrm>
            <a:off x="1097244" y="1765206"/>
            <a:ext cx="484632" cy="457199"/>
          </a:xfrm>
          <a:prstGeom prst="downArrow">
            <a:avLst/>
          </a:prstGeom>
          <a:solidFill>
            <a:schemeClr val="accent1"/>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bg1"/>
              </a:solidFill>
            </a:endParaRPr>
          </a:p>
        </p:txBody>
      </p:sp>
      <p:sp>
        <p:nvSpPr>
          <p:cNvPr id="25" name="Arrow: Down 24">
            <a:extLst>
              <a:ext uri="{FF2B5EF4-FFF2-40B4-BE49-F238E27FC236}">
                <a16:creationId xmlns:a16="http://schemas.microsoft.com/office/drawing/2014/main" id="{A77C4906-DBF3-8D43-198C-4A3CD279FBB0}"/>
              </a:ext>
            </a:extLst>
          </p:cNvPr>
          <p:cNvSpPr/>
          <p:nvPr/>
        </p:nvSpPr>
        <p:spPr bwMode="auto">
          <a:xfrm>
            <a:off x="3910592" y="1765206"/>
            <a:ext cx="484632" cy="457199"/>
          </a:xfrm>
          <a:prstGeom prst="downArrow">
            <a:avLst/>
          </a:prstGeom>
          <a:solidFill>
            <a:schemeClr val="accent5"/>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endParaRPr>
          </a:p>
        </p:txBody>
      </p:sp>
      <p:sp>
        <p:nvSpPr>
          <p:cNvPr id="26" name="Arrow: Down 25">
            <a:extLst>
              <a:ext uri="{FF2B5EF4-FFF2-40B4-BE49-F238E27FC236}">
                <a16:creationId xmlns:a16="http://schemas.microsoft.com/office/drawing/2014/main" id="{9C3DB462-B023-2610-3B4F-5F5B6288C24A}"/>
              </a:ext>
            </a:extLst>
          </p:cNvPr>
          <p:cNvSpPr/>
          <p:nvPr/>
        </p:nvSpPr>
        <p:spPr bwMode="auto">
          <a:xfrm>
            <a:off x="9200932" y="1666562"/>
            <a:ext cx="484632" cy="437941"/>
          </a:xfrm>
          <a:prstGeom prst="downArrow">
            <a:avLst/>
          </a:prstGeom>
          <a:solidFill>
            <a:schemeClr val="accent6"/>
          </a:solidFill>
          <a:ln w="0">
            <a:solidFill>
              <a:schemeClr val="accent6"/>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endParaRPr>
          </a:p>
        </p:txBody>
      </p:sp>
      <p:sp>
        <p:nvSpPr>
          <p:cNvPr id="27" name="Rectangle 26">
            <a:extLst>
              <a:ext uri="{FF2B5EF4-FFF2-40B4-BE49-F238E27FC236}">
                <a16:creationId xmlns:a16="http://schemas.microsoft.com/office/drawing/2014/main" id="{F2208149-006F-46EC-CB65-3C3453592888}"/>
              </a:ext>
            </a:extLst>
          </p:cNvPr>
          <p:cNvSpPr/>
          <p:nvPr/>
        </p:nvSpPr>
        <p:spPr bwMode="auto">
          <a:xfrm>
            <a:off x="232118" y="2303034"/>
            <a:ext cx="2293057" cy="367817"/>
          </a:xfrm>
          <a:prstGeom prst="rect">
            <a:avLst/>
          </a:prstGeom>
          <a:solidFill>
            <a:schemeClr val="accent1">
              <a:lumMod val="40000"/>
              <a:lumOff val="60000"/>
            </a:schemeClr>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600" b="0" dirty="0"/>
              <a:t>Surgery</a:t>
            </a:r>
            <a:r>
              <a:rPr lang="en-US" sz="1600" dirty="0"/>
              <a:t> </a:t>
            </a:r>
            <a:r>
              <a:rPr lang="en-US" sz="1600" dirty="0">
                <a:sym typeface="Wingdings" panose="05000000000000000000" pitchFamily="2" charset="2"/>
              </a:rPr>
              <a:t> RT</a:t>
            </a:r>
            <a:endParaRPr lang="en-US" sz="1600" b="0" dirty="0"/>
          </a:p>
        </p:txBody>
      </p:sp>
      <p:sp>
        <p:nvSpPr>
          <p:cNvPr id="28" name="Rectangle 27">
            <a:extLst>
              <a:ext uri="{FF2B5EF4-FFF2-40B4-BE49-F238E27FC236}">
                <a16:creationId xmlns:a16="http://schemas.microsoft.com/office/drawing/2014/main" id="{858E8A51-B68A-6E49-4312-5A94264858A2}"/>
              </a:ext>
            </a:extLst>
          </p:cNvPr>
          <p:cNvSpPr/>
          <p:nvPr/>
        </p:nvSpPr>
        <p:spPr bwMode="auto">
          <a:xfrm>
            <a:off x="2994634" y="2243817"/>
            <a:ext cx="2316549" cy="486250"/>
          </a:xfrm>
          <a:prstGeom prst="rect">
            <a:avLst/>
          </a:prstGeom>
          <a:solidFill>
            <a:schemeClr val="accent5">
              <a:lumMod val="40000"/>
              <a:lumOff val="60000"/>
            </a:schemeClr>
          </a:solidFill>
          <a:ln w="0">
            <a:noFill/>
            <a:miter lim="800000"/>
            <a:headEnd/>
            <a:tailEnd/>
          </a:ln>
        </p:spPr>
        <p:txBody>
          <a:bodyPr rtlCol="0" anchor="ctr" anchorCtr="1"/>
          <a:lstStyle/>
          <a:p>
            <a:pPr algn="ctr">
              <a:spcBef>
                <a:spcPct val="35000"/>
              </a:spcBef>
              <a:spcAft>
                <a:spcPct val="25000"/>
              </a:spcAft>
              <a:buClr>
                <a:schemeClr val="folHlink"/>
              </a:buClr>
            </a:pPr>
            <a:r>
              <a:rPr lang="en-US" sz="1600" dirty="0"/>
              <a:t>Assess</a:t>
            </a:r>
            <a:r>
              <a:rPr lang="en-US" sz="1600" b="0" dirty="0"/>
              <a:t> risk*</a:t>
            </a:r>
            <a:r>
              <a:rPr lang="en-US" sz="1600" baseline="30000" dirty="0">
                <a:solidFill>
                  <a:srgbClr val="000000"/>
                </a:solidFill>
                <a:latin typeface="Arial" panose="020B0604020202020204" pitchFamily="34" charset="0"/>
                <a:cs typeface="Arial" panose="020B0604020202020204" pitchFamily="34" charset="0"/>
              </a:rPr>
              <a:t>‡</a:t>
            </a:r>
            <a:r>
              <a:rPr lang="en-US" sz="1600" b="0" dirty="0"/>
              <a:t> &amp; patient preference </a:t>
            </a:r>
          </a:p>
        </p:txBody>
      </p:sp>
      <p:sp>
        <p:nvSpPr>
          <p:cNvPr id="45" name="Arrow: Down 44">
            <a:extLst>
              <a:ext uri="{FF2B5EF4-FFF2-40B4-BE49-F238E27FC236}">
                <a16:creationId xmlns:a16="http://schemas.microsoft.com/office/drawing/2014/main" id="{3251D9BF-885F-A189-C186-55524D2F4655}"/>
              </a:ext>
            </a:extLst>
          </p:cNvPr>
          <p:cNvSpPr/>
          <p:nvPr/>
        </p:nvSpPr>
        <p:spPr bwMode="auto">
          <a:xfrm>
            <a:off x="1097244" y="2794498"/>
            <a:ext cx="484632" cy="449027"/>
          </a:xfrm>
          <a:prstGeom prst="downArrow">
            <a:avLst/>
          </a:prstGeom>
          <a:solidFill>
            <a:schemeClr val="accent1">
              <a:lumMod val="40000"/>
              <a:lumOff val="60000"/>
            </a:schemeClr>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p>
        </p:txBody>
      </p:sp>
      <p:sp>
        <p:nvSpPr>
          <p:cNvPr id="46" name="Arrow: Down 45">
            <a:extLst>
              <a:ext uri="{FF2B5EF4-FFF2-40B4-BE49-F238E27FC236}">
                <a16:creationId xmlns:a16="http://schemas.microsoft.com/office/drawing/2014/main" id="{C0647795-9041-0A1B-DCFF-05BFC6A90FE3}"/>
              </a:ext>
            </a:extLst>
          </p:cNvPr>
          <p:cNvSpPr/>
          <p:nvPr/>
        </p:nvSpPr>
        <p:spPr bwMode="auto">
          <a:xfrm>
            <a:off x="3001728" y="2794498"/>
            <a:ext cx="484632" cy="449027"/>
          </a:xfrm>
          <a:prstGeom prst="downArrow">
            <a:avLst/>
          </a:prstGeom>
          <a:solidFill>
            <a:schemeClr val="accent5">
              <a:lumMod val="40000"/>
              <a:lumOff val="60000"/>
            </a:schemeClr>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p>
        </p:txBody>
      </p:sp>
      <p:sp>
        <p:nvSpPr>
          <p:cNvPr id="47" name="Arrow: Down 46">
            <a:extLst>
              <a:ext uri="{FF2B5EF4-FFF2-40B4-BE49-F238E27FC236}">
                <a16:creationId xmlns:a16="http://schemas.microsoft.com/office/drawing/2014/main" id="{5EA20C26-2352-1687-D56D-C159F87892A5}"/>
              </a:ext>
            </a:extLst>
          </p:cNvPr>
          <p:cNvSpPr/>
          <p:nvPr/>
        </p:nvSpPr>
        <p:spPr bwMode="auto">
          <a:xfrm>
            <a:off x="9200932" y="2700250"/>
            <a:ext cx="484632" cy="437293"/>
          </a:xfrm>
          <a:prstGeom prst="downArrow">
            <a:avLst/>
          </a:prstGeom>
          <a:solidFill>
            <a:schemeClr val="accent3"/>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endParaRPr>
          </a:p>
        </p:txBody>
      </p:sp>
      <p:sp>
        <p:nvSpPr>
          <p:cNvPr id="48" name="Rectangle 47">
            <a:extLst>
              <a:ext uri="{FF2B5EF4-FFF2-40B4-BE49-F238E27FC236}">
                <a16:creationId xmlns:a16="http://schemas.microsoft.com/office/drawing/2014/main" id="{CF8F801A-E5E5-F010-4281-8F8DA39A5445}"/>
              </a:ext>
            </a:extLst>
          </p:cNvPr>
          <p:cNvSpPr/>
          <p:nvPr/>
        </p:nvSpPr>
        <p:spPr bwMode="auto">
          <a:xfrm>
            <a:off x="668356" y="3282485"/>
            <a:ext cx="1308673" cy="646323"/>
          </a:xfrm>
          <a:prstGeom prst="rect">
            <a:avLst/>
          </a:prstGeom>
          <a:solidFill>
            <a:schemeClr val="accent1">
              <a:lumMod val="40000"/>
              <a:lumOff val="60000"/>
            </a:schemeClr>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800" b="0" dirty="0"/>
              <a:t>TH x 12 wk</a:t>
            </a:r>
          </a:p>
        </p:txBody>
      </p:sp>
      <p:sp>
        <p:nvSpPr>
          <p:cNvPr id="49" name="Rectangle 48">
            <a:extLst>
              <a:ext uri="{FF2B5EF4-FFF2-40B4-BE49-F238E27FC236}">
                <a16:creationId xmlns:a16="http://schemas.microsoft.com/office/drawing/2014/main" id="{57210A11-97CA-DC36-DE6B-FD7E71730E2F}"/>
              </a:ext>
            </a:extLst>
          </p:cNvPr>
          <p:cNvSpPr/>
          <p:nvPr/>
        </p:nvSpPr>
        <p:spPr bwMode="auto">
          <a:xfrm>
            <a:off x="4460946" y="3284615"/>
            <a:ext cx="1215840" cy="629867"/>
          </a:xfrm>
          <a:prstGeom prst="rect">
            <a:avLst/>
          </a:prstGeom>
          <a:solidFill>
            <a:schemeClr val="accent5">
              <a:lumMod val="40000"/>
              <a:lumOff val="60000"/>
            </a:schemeClr>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800" b="0" dirty="0"/>
              <a:t>Surgery</a:t>
            </a:r>
            <a:r>
              <a:rPr lang="en-US" sz="1800" b="0" dirty="0">
                <a:sym typeface="Wingdings" panose="05000000000000000000" pitchFamily="2" charset="2"/>
              </a:rPr>
              <a:t> RT</a:t>
            </a:r>
            <a:endParaRPr lang="en-US" sz="1800" b="0" dirty="0"/>
          </a:p>
        </p:txBody>
      </p:sp>
      <p:sp>
        <p:nvSpPr>
          <p:cNvPr id="50" name="Rectangle 49">
            <a:extLst>
              <a:ext uri="{FF2B5EF4-FFF2-40B4-BE49-F238E27FC236}">
                <a16:creationId xmlns:a16="http://schemas.microsoft.com/office/drawing/2014/main" id="{BFBED4B4-FCAA-AA78-9655-D63FFAF979E1}"/>
              </a:ext>
            </a:extLst>
          </p:cNvPr>
          <p:cNvSpPr/>
          <p:nvPr/>
        </p:nvSpPr>
        <p:spPr bwMode="auto">
          <a:xfrm>
            <a:off x="8812243" y="3175301"/>
            <a:ext cx="1262010" cy="606741"/>
          </a:xfrm>
          <a:prstGeom prst="rect">
            <a:avLst/>
          </a:prstGeom>
          <a:solidFill>
            <a:schemeClr val="accent3"/>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800" b="0" dirty="0">
                <a:solidFill>
                  <a:schemeClr val="bg1"/>
                </a:solidFill>
              </a:rPr>
              <a:t>Surgery</a:t>
            </a:r>
          </a:p>
        </p:txBody>
      </p:sp>
      <p:sp>
        <p:nvSpPr>
          <p:cNvPr id="54" name="Arrow: Down 53">
            <a:extLst>
              <a:ext uri="{FF2B5EF4-FFF2-40B4-BE49-F238E27FC236}">
                <a16:creationId xmlns:a16="http://schemas.microsoft.com/office/drawing/2014/main" id="{16518C11-158A-EB1A-A609-87E2E764F0C4}"/>
              </a:ext>
            </a:extLst>
          </p:cNvPr>
          <p:cNvSpPr/>
          <p:nvPr/>
        </p:nvSpPr>
        <p:spPr bwMode="auto">
          <a:xfrm>
            <a:off x="4826550" y="2794498"/>
            <a:ext cx="484632" cy="429902"/>
          </a:xfrm>
          <a:prstGeom prst="downArrow">
            <a:avLst/>
          </a:prstGeom>
          <a:solidFill>
            <a:schemeClr val="accent5">
              <a:lumMod val="40000"/>
              <a:lumOff val="60000"/>
            </a:schemeClr>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p>
        </p:txBody>
      </p:sp>
      <p:sp>
        <p:nvSpPr>
          <p:cNvPr id="55" name="Rectangle 54">
            <a:extLst>
              <a:ext uri="{FF2B5EF4-FFF2-40B4-BE49-F238E27FC236}">
                <a16:creationId xmlns:a16="http://schemas.microsoft.com/office/drawing/2014/main" id="{47A66C54-B889-74A6-953C-32E9863D287E}"/>
              </a:ext>
            </a:extLst>
          </p:cNvPr>
          <p:cNvSpPr/>
          <p:nvPr/>
        </p:nvSpPr>
        <p:spPr bwMode="auto">
          <a:xfrm>
            <a:off x="2332964" y="3246728"/>
            <a:ext cx="1922003" cy="1159471"/>
          </a:xfrm>
          <a:prstGeom prst="rect">
            <a:avLst/>
          </a:prstGeom>
          <a:solidFill>
            <a:schemeClr val="accent5">
              <a:lumMod val="40000"/>
              <a:lumOff val="60000"/>
            </a:schemeClr>
          </a:solidFill>
          <a:ln w="0">
            <a:noFill/>
            <a:miter lim="800000"/>
            <a:headEnd/>
            <a:tailEnd/>
          </a:ln>
        </p:spPr>
        <p:txBody>
          <a:bodyPr rtlCol="0" anchor="ctr" anchorCtr="1"/>
          <a:lstStyle/>
          <a:p>
            <a:pPr algn="ctr" eaLnBrk="1" hangingPunct="1">
              <a:buClr>
                <a:schemeClr val="folHlink"/>
              </a:buClr>
              <a:buNone/>
            </a:pPr>
            <a:r>
              <a:rPr lang="en-US" dirty="0"/>
              <a:t>Neoadjuvant anti-HER2 + chemotherapy (THP or TCHP)</a:t>
            </a:r>
          </a:p>
        </p:txBody>
      </p:sp>
      <p:sp>
        <p:nvSpPr>
          <p:cNvPr id="59" name="Rectangle 58">
            <a:extLst>
              <a:ext uri="{FF2B5EF4-FFF2-40B4-BE49-F238E27FC236}">
                <a16:creationId xmlns:a16="http://schemas.microsoft.com/office/drawing/2014/main" id="{4A945BD9-2525-EC81-1811-1E75E2AB03C4}"/>
              </a:ext>
            </a:extLst>
          </p:cNvPr>
          <p:cNvSpPr/>
          <p:nvPr/>
        </p:nvSpPr>
        <p:spPr bwMode="auto">
          <a:xfrm>
            <a:off x="9455236" y="3986992"/>
            <a:ext cx="2456656" cy="382772"/>
          </a:xfrm>
          <a:prstGeom prst="rect">
            <a:avLst/>
          </a:prstGeom>
          <a:solidFill>
            <a:schemeClr val="bg1">
              <a:lumMod val="50000"/>
            </a:schemeClr>
          </a:solidFill>
          <a:ln w="0">
            <a:solidFill>
              <a:schemeClr val="bg2"/>
            </a:solid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800" b="1" u="sng" dirty="0">
                <a:solidFill>
                  <a:schemeClr val="bg1"/>
                </a:solidFill>
              </a:rPr>
              <a:t>Residual</a:t>
            </a:r>
            <a:r>
              <a:rPr lang="en-US" b="1" u="sng" dirty="0">
                <a:solidFill>
                  <a:schemeClr val="bg1"/>
                </a:solidFill>
              </a:rPr>
              <a:t> disease</a:t>
            </a:r>
            <a:endParaRPr lang="en-US" sz="1800" b="1" u="sng" dirty="0">
              <a:solidFill>
                <a:schemeClr val="bg1"/>
              </a:solidFill>
            </a:endParaRPr>
          </a:p>
        </p:txBody>
      </p:sp>
      <p:sp>
        <p:nvSpPr>
          <p:cNvPr id="61" name="Rectangle 60">
            <a:extLst>
              <a:ext uri="{FF2B5EF4-FFF2-40B4-BE49-F238E27FC236}">
                <a16:creationId xmlns:a16="http://schemas.microsoft.com/office/drawing/2014/main" id="{EE247A14-E90D-29A2-9F39-285FD7B26393}"/>
              </a:ext>
            </a:extLst>
          </p:cNvPr>
          <p:cNvSpPr/>
          <p:nvPr/>
        </p:nvSpPr>
        <p:spPr bwMode="auto">
          <a:xfrm>
            <a:off x="6669412" y="4027737"/>
            <a:ext cx="2508894" cy="369331"/>
          </a:xfrm>
          <a:prstGeom prst="rect">
            <a:avLst/>
          </a:prstGeom>
          <a:solidFill>
            <a:schemeClr val="accent3">
              <a:lumMod val="40000"/>
              <a:lumOff val="60000"/>
            </a:schemeClr>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800" b="0" u="sng" dirty="0">
                <a:solidFill>
                  <a:sysClr val="windowText" lastClr="000000"/>
                </a:solidFill>
              </a:rPr>
              <a:t>pCR (ypT0/is ypN0)</a:t>
            </a:r>
          </a:p>
        </p:txBody>
      </p:sp>
      <p:sp>
        <p:nvSpPr>
          <p:cNvPr id="62" name="Rectangle 61">
            <a:extLst>
              <a:ext uri="{FF2B5EF4-FFF2-40B4-BE49-F238E27FC236}">
                <a16:creationId xmlns:a16="http://schemas.microsoft.com/office/drawing/2014/main" id="{04A0AB4E-72EC-AE66-1972-BF25E67122AF}"/>
              </a:ext>
            </a:extLst>
          </p:cNvPr>
          <p:cNvSpPr/>
          <p:nvPr/>
        </p:nvSpPr>
        <p:spPr bwMode="auto">
          <a:xfrm>
            <a:off x="6670128" y="4369764"/>
            <a:ext cx="2508177" cy="516668"/>
          </a:xfrm>
          <a:prstGeom prst="rect">
            <a:avLst/>
          </a:prstGeom>
          <a:solidFill>
            <a:schemeClr val="accent3">
              <a:lumMod val="40000"/>
              <a:lumOff val="60000"/>
            </a:schemeClr>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800" b="0" dirty="0"/>
              <a:t>H ± P x 1 yr</a:t>
            </a:r>
          </a:p>
        </p:txBody>
      </p:sp>
      <p:sp>
        <p:nvSpPr>
          <p:cNvPr id="63" name="Rectangle 62">
            <a:extLst>
              <a:ext uri="{FF2B5EF4-FFF2-40B4-BE49-F238E27FC236}">
                <a16:creationId xmlns:a16="http://schemas.microsoft.com/office/drawing/2014/main" id="{A9B34F1D-9B7E-F0B1-2255-5086E1EC140A}"/>
              </a:ext>
            </a:extLst>
          </p:cNvPr>
          <p:cNvSpPr/>
          <p:nvPr/>
        </p:nvSpPr>
        <p:spPr bwMode="auto">
          <a:xfrm>
            <a:off x="9484215" y="4411204"/>
            <a:ext cx="2427677" cy="882758"/>
          </a:xfrm>
          <a:prstGeom prst="rect">
            <a:avLst/>
          </a:prstGeom>
          <a:solidFill>
            <a:schemeClr val="bg1">
              <a:lumMod val="50000"/>
            </a:schemeClr>
          </a:solidFill>
          <a:ln w="0">
            <a:noFill/>
            <a:miter lim="800000"/>
            <a:headEnd/>
            <a:tailEnd/>
          </a:ln>
        </p:spPr>
        <p:txBody>
          <a:bodyPr rtlCol="0" anchor="ctr" anchorCtr="1"/>
          <a:lstStyle/>
          <a:p>
            <a:pPr marL="176213" indent="-176213">
              <a:buFont typeface="Wingdings" panose="05000000000000000000" pitchFamily="2" charset="2"/>
              <a:buChar char="§"/>
            </a:pPr>
            <a:r>
              <a:rPr lang="en-US" sz="1600" dirty="0">
                <a:solidFill>
                  <a:schemeClr val="bg1"/>
                </a:solidFill>
              </a:rPr>
              <a:t>T-DXd (DESTINY-Breast-05) </a:t>
            </a:r>
          </a:p>
          <a:p>
            <a:pPr marL="176213" indent="-176213" eaLnBrk="1" hangingPunct="1">
              <a:buFont typeface="Wingdings" panose="05000000000000000000" pitchFamily="2" charset="2"/>
              <a:buChar char="§"/>
            </a:pPr>
            <a:r>
              <a:rPr lang="en-US" sz="1600" b="0" dirty="0">
                <a:solidFill>
                  <a:schemeClr val="bg1"/>
                </a:solidFill>
              </a:rPr>
              <a:t>T-DM1 x 14 cycles</a:t>
            </a:r>
          </a:p>
        </p:txBody>
      </p:sp>
      <p:sp>
        <p:nvSpPr>
          <p:cNvPr id="83" name="Rectangle 82">
            <a:extLst>
              <a:ext uri="{FF2B5EF4-FFF2-40B4-BE49-F238E27FC236}">
                <a16:creationId xmlns:a16="http://schemas.microsoft.com/office/drawing/2014/main" id="{624F759E-B1BF-6710-9486-17F29522D317}"/>
              </a:ext>
            </a:extLst>
          </p:cNvPr>
          <p:cNvSpPr/>
          <p:nvPr/>
        </p:nvSpPr>
        <p:spPr bwMode="auto">
          <a:xfrm>
            <a:off x="438482" y="4619048"/>
            <a:ext cx="1802156" cy="882758"/>
          </a:xfrm>
          <a:prstGeom prst="rect">
            <a:avLst/>
          </a:prstGeom>
          <a:solidFill>
            <a:schemeClr val="accent1">
              <a:lumMod val="40000"/>
              <a:lumOff val="60000"/>
            </a:schemeClr>
          </a:solidFill>
          <a:ln w="0">
            <a:noFill/>
            <a:miter lim="800000"/>
            <a:headEnd/>
            <a:tailEnd/>
          </a:ln>
        </p:spPr>
        <p:txBody>
          <a:bodyPr rtlCol="0" anchor="ctr" anchorCtr="1"/>
          <a:lstStyle/>
          <a:p>
            <a:pPr algn="ctr" eaLnBrk="1" hangingPunct="1">
              <a:buClr>
                <a:schemeClr val="folHlink"/>
              </a:buClr>
              <a:buNone/>
            </a:pPr>
            <a:r>
              <a:rPr lang="en-US" sz="1800" b="0" dirty="0"/>
              <a:t>Trastuzumab to complete </a:t>
            </a:r>
          </a:p>
          <a:p>
            <a:pPr algn="ctr" eaLnBrk="1" hangingPunct="1">
              <a:buClr>
                <a:schemeClr val="folHlink"/>
              </a:buClr>
              <a:buNone/>
            </a:pPr>
            <a:r>
              <a:rPr lang="en-US" sz="1800" b="0" dirty="0"/>
              <a:t>1 yr</a:t>
            </a:r>
          </a:p>
        </p:txBody>
      </p:sp>
      <p:sp>
        <p:nvSpPr>
          <p:cNvPr id="84" name="Rectangle 83">
            <a:extLst>
              <a:ext uri="{FF2B5EF4-FFF2-40B4-BE49-F238E27FC236}">
                <a16:creationId xmlns:a16="http://schemas.microsoft.com/office/drawing/2014/main" id="{C247C53C-63EF-7377-5193-AAFB7FDF9BCA}"/>
              </a:ext>
            </a:extLst>
          </p:cNvPr>
          <p:cNvSpPr/>
          <p:nvPr/>
        </p:nvSpPr>
        <p:spPr bwMode="auto">
          <a:xfrm>
            <a:off x="4460946" y="4582157"/>
            <a:ext cx="1215840" cy="771529"/>
          </a:xfrm>
          <a:prstGeom prst="rect">
            <a:avLst/>
          </a:prstGeom>
          <a:solidFill>
            <a:schemeClr val="accent5">
              <a:lumMod val="40000"/>
              <a:lumOff val="60000"/>
            </a:schemeClr>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800" b="0" dirty="0"/>
              <a:t>Adjuvant TH</a:t>
            </a:r>
          </a:p>
        </p:txBody>
      </p:sp>
      <p:sp>
        <p:nvSpPr>
          <p:cNvPr id="87" name="Arrow: Down 86">
            <a:extLst>
              <a:ext uri="{FF2B5EF4-FFF2-40B4-BE49-F238E27FC236}">
                <a16:creationId xmlns:a16="http://schemas.microsoft.com/office/drawing/2014/main" id="{EE7532BD-54C4-AC35-5E46-4742DDFFFD34}"/>
              </a:ext>
            </a:extLst>
          </p:cNvPr>
          <p:cNvSpPr/>
          <p:nvPr/>
        </p:nvSpPr>
        <p:spPr bwMode="auto">
          <a:xfrm>
            <a:off x="1102365" y="3967769"/>
            <a:ext cx="484632" cy="612318"/>
          </a:xfrm>
          <a:prstGeom prst="downArrow">
            <a:avLst/>
          </a:prstGeom>
          <a:solidFill>
            <a:schemeClr val="accent1">
              <a:lumMod val="40000"/>
              <a:lumOff val="60000"/>
            </a:schemeClr>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p>
        </p:txBody>
      </p:sp>
      <p:sp>
        <p:nvSpPr>
          <p:cNvPr id="88" name="Arrow: Down 87">
            <a:extLst>
              <a:ext uri="{FF2B5EF4-FFF2-40B4-BE49-F238E27FC236}">
                <a16:creationId xmlns:a16="http://schemas.microsoft.com/office/drawing/2014/main" id="{0919780D-537C-918B-8585-BD08A7751FCA}"/>
              </a:ext>
            </a:extLst>
          </p:cNvPr>
          <p:cNvSpPr/>
          <p:nvPr/>
        </p:nvSpPr>
        <p:spPr bwMode="auto">
          <a:xfrm>
            <a:off x="4826550" y="3950220"/>
            <a:ext cx="484632" cy="629867"/>
          </a:xfrm>
          <a:prstGeom prst="downArrow">
            <a:avLst/>
          </a:prstGeom>
          <a:solidFill>
            <a:schemeClr val="accent5">
              <a:lumMod val="40000"/>
              <a:lumOff val="60000"/>
            </a:schemeClr>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p>
        </p:txBody>
      </p:sp>
      <p:cxnSp>
        <p:nvCxnSpPr>
          <p:cNvPr id="12" name="Straight Arrow Connector 11">
            <a:extLst>
              <a:ext uri="{FF2B5EF4-FFF2-40B4-BE49-F238E27FC236}">
                <a16:creationId xmlns:a16="http://schemas.microsoft.com/office/drawing/2014/main" id="{8A892CBA-5DAC-B173-D6E8-02C83D4CC83B}"/>
              </a:ext>
            </a:extLst>
          </p:cNvPr>
          <p:cNvCxnSpPr>
            <a:cxnSpLocks/>
          </p:cNvCxnSpPr>
          <p:nvPr/>
        </p:nvCxnSpPr>
        <p:spPr>
          <a:xfrm>
            <a:off x="4231448" y="3732832"/>
            <a:ext cx="202415"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8822747C-AB9F-66F1-0290-2773392664CC}"/>
              </a:ext>
            </a:extLst>
          </p:cNvPr>
          <p:cNvCxnSpPr>
            <a:cxnSpLocks/>
            <a:stCxn id="50" idx="3"/>
            <a:endCxn id="59" idx="0"/>
          </p:cNvCxnSpPr>
          <p:nvPr/>
        </p:nvCxnSpPr>
        <p:spPr>
          <a:xfrm>
            <a:off x="10074253" y="3478672"/>
            <a:ext cx="609311" cy="5083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D504E333-E5D3-0B4A-136F-E42F38B2190D}"/>
              </a:ext>
            </a:extLst>
          </p:cNvPr>
          <p:cNvSpPr txBox="1"/>
          <p:nvPr/>
        </p:nvSpPr>
        <p:spPr>
          <a:xfrm>
            <a:off x="274816" y="5792813"/>
            <a:ext cx="11696522" cy="559201"/>
          </a:xfrm>
          <a:prstGeom prst="rect">
            <a:avLst/>
          </a:prstGeom>
        </p:spPr>
        <p:txBody>
          <a:bodyPr vert="horz" wrap="square" lIns="0" tIns="0" rIns="0" bIns="0" rtlCol="0">
            <a:noAutofit/>
          </a:bodyPr>
          <a:lstStyle/>
          <a:p>
            <a:r>
              <a:rPr lang="en-US" sz="1100" i="1" dirty="0">
                <a:solidFill>
                  <a:srgbClr val="000000"/>
                </a:solidFill>
                <a:cs typeface="Arial" panose="020B0604020202020204" pitchFamily="34" charset="0"/>
              </a:rPr>
              <a:t>*</a:t>
            </a:r>
            <a:r>
              <a:rPr lang="en-US" sz="1100" dirty="0">
                <a:solidFill>
                  <a:srgbClr val="000000"/>
                </a:solidFill>
                <a:cs typeface="Arial" panose="020B0604020202020204" pitchFamily="34" charset="0"/>
              </a:rPr>
              <a:t>High-risk patients (age &lt;35 yr, grade 3, hormone receptor negative, multifocal disease) could be considered for neoadjuvant therapy. In the phase III DESTINY-Breast11 trial, T-DXd showed improved pCR improvement compared with </a:t>
            </a:r>
            <a:r>
              <a:rPr lang="en-US" sz="1100" b="1" dirty="0" err="1">
                <a:solidFill>
                  <a:srgbClr val="000000"/>
                </a:solidFill>
                <a:cs typeface="Arial" panose="020B0604020202020204" pitchFamily="34" charset="0"/>
              </a:rPr>
              <a:t>ddAC</a:t>
            </a:r>
            <a:r>
              <a:rPr lang="en-US" sz="1100" b="1" dirty="0">
                <a:solidFill>
                  <a:srgbClr val="000000"/>
                </a:solidFill>
                <a:cs typeface="Arial" panose="020B0604020202020204" pitchFamily="34" charset="0"/>
              </a:rPr>
              <a:t>-THP.</a:t>
            </a:r>
          </a:p>
          <a:p>
            <a:r>
              <a:rPr lang="en-US" sz="1100" dirty="0">
                <a:solidFill>
                  <a:srgbClr val="000000"/>
                </a:solidFill>
                <a:cs typeface="Arial" panose="020B0604020202020204" pitchFamily="34" charset="0"/>
              </a:rPr>
              <a:t>T-</a:t>
            </a:r>
            <a:r>
              <a:rPr lang="en-US" sz="1100" dirty="0" err="1">
                <a:solidFill>
                  <a:srgbClr val="000000"/>
                </a:solidFill>
                <a:cs typeface="Arial" panose="020B0604020202020204" pitchFamily="34" charset="0"/>
              </a:rPr>
              <a:t>DXd</a:t>
            </a:r>
            <a:r>
              <a:rPr lang="en-US" sz="1100" dirty="0">
                <a:solidFill>
                  <a:srgbClr val="000000"/>
                </a:solidFill>
                <a:cs typeface="Arial" panose="020B0604020202020204" pitchFamily="34" charset="0"/>
              </a:rPr>
              <a:t> use in the neoadjuvant setting is investigational and not FDA-approved.</a:t>
            </a:r>
          </a:p>
          <a:p>
            <a:endParaRPr lang="en-US" sz="1100" dirty="0">
              <a:solidFill>
                <a:srgbClr val="000000"/>
              </a:solidFill>
              <a:cs typeface="Arial" panose="020B0604020202020204" pitchFamily="34" charset="0"/>
            </a:endParaRPr>
          </a:p>
          <a:p>
            <a:pPr algn="ctr"/>
            <a:endParaRPr lang="en-US" sz="1100" dirty="0"/>
          </a:p>
        </p:txBody>
      </p:sp>
      <p:cxnSp>
        <p:nvCxnSpPr>
          <p:cNvPr id="15" name="Straight Arrow Connector 14">
            <a:extLst>
              <a:ext uri="{FF2B5EF4-FFF2-40B4-BE49-F238E27FC236}">
                <a16:creationId xmlns:a16="http://schemas.microsoft.com/office/drawing/2014/main" id="{5C129A4A-38C5-99CD-53B5-0ED7E2884B49}"/>
              </a:ext>
            </a:extLst>
          </p:cNvPr>
          <p:cNvCxnSpPr>
            <a:cxnSpLocks/>
            <a:stCxn id="50" idx="1"/>
            <a:endCxn id="61" idx="0"/>
          </p:cNvCxnSpPr>
          <p:nvPr/>
        </p:nvCxnSpPr>
        <p:spPr>
          <a:xfrm flipH="1">
            <a:off x="7923859" y="3478672"/>
            <a:ext cx="888384" cy="54906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855224A1-E60A-5BF2-9C1E-8FF71FE91CDE}"/>
              </a:ext>
            </a:extLst>
          </p:cNvPr>
          <p:cNvSpPr/>
          <p:nvPr/>
        </p:nvSpPr>
        <p:spPr bwMode="auto">
          <a:xfrm>
            <a:off x="8337463" y="1367697"/>
            <a:ext cx="2211571" cy="382772"/>
          </a:xfrm>
          <a:prstGeom prst="rect">
            <a:avLst/>
          </a:prstGeom>
          <a:solidFill>
            <a:schemeClr val="accent6"/>
          </a:solidFill>
          <a:ln w="0">
            <a:solidFill>
              <a:schemeClr val="accent6"/>
            </a:solid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800" b="0" dirty="0">
                <a:solidFill>
                  <a:schemeClr val="bg1"/>
                </a:solidFill>
              </a:rPr>
              <a:t>≥cT2 or cN1+</a:t>
            </a:r>
          </a:p>
        </p:txBody>
      </p:sp>
      <p:sp>
        <p:nvSpPr>
          <p:cNvPr id="6" name="Rectangle 5">
            <a:extLst>
              <a:ext uri="{FF2B5EF4-FFF2-40B4-BE49-F238E27FC236}">
                <a16:creationId xmlns:a16="http://schemas.microsoft.com/office/drawing/2014/main" id="{1F8D71C3-61E4-488E-D03F-E700DF3D4B8A}"/>
              </a:ext>
            </a:extLst>
          </p:cNvPr>
          <p:cNvSpPr/>
          <p:nvPr/>
        </p:nvSpPr>
        <p:spPr bwMode="auto">
          <a:xfrm>
            <a:off x="8337463" y="2124232"/>
            <a:ext cx="2211571" cy="655474"/>
          </a:xfrm>
          <a:prstGeom prst="rect">
            <a:avLst/>
          </a:prstGeom>
          <a:solidFill>
            <a:schemeClr val="accent3"/>
          </a:solidFill>
          <a:ln w="0">
            <a:noFill/>
            <a:miter lim="800000"/>
            <a:headEnd/>
            <a:tailEnd/>
          </a:ln>
        </p:spPr>
        <p:txBody>
          <a:bodyPr rtlCol="0" anchor="ctr" anchorCtr="1"/>
          <a:lstStyle/>
          <a:p>
            <a:pPr algn="ctr" eaLnBrk="1" hangingPunct="1">
              <a:spcBef>
                <a:spcPct val="35000"/>
              </a:spcBef>
              <a:spcAft>
                <a:spcPct val="25000"/>
              </a:spcAft>
              <a:buClr>
                <a:schemeClr val="folHlink"/>
              </a:buClr>
              <a:buNone/>
            </a:pPr>
            <a:r>
              <a:rPr lang="en-US" sz="1800" b="0" dirty="0">
                <a:solidFill>
                  <a:schemeClr val="bg1"/>
                </a:solidFill>
              </a:rPr>
              <a:t>Neoadjuvant TCHP </a:t>
            </a:r>
            <a:r>
              <a:rPr lang="en-US" dirty="0">
                <a:solidFill>
                  <a:schemeClr val="bg1"/>
                </a:solidFill>
              </a:rPr>
              <a:t>or</a:t>
            </a:r>
            <a:r>
              <a:rPr lang="en-US" sz="1800" b="0" dirty="0">
                <a:solidFill>
                  <a:schemeClr val="bg1"/>
                </a:solidFill>
              </a:rPr>
              <a:t> AC‑THP</a:t>
            </a:r>
          </a:p>
        </p:txBody>
      </p:sp>
      <p:sp>
        <p:nvSpPr>
          <p:cNvPr id="19" name="Rectangle 18">
            <a:extLst>
              <a:ext uri="{FF2B5EF4-FFF2-40B4-BE49-F238E27FC236}">
                <a16:creationId xmlns:a16="http://schemas.microsoft.com/office/drawing/2014/main" id="{08B20142-D2C5-2781-FD35-AEF106A198DE}"/>
              </a:ext>
            </a:extLst>
          </p:cNvPr>
          <p:cNvSpPr/>
          <p:nvPr/>
        </p:nvSpPr>
        <p:spPr bwMode="auto">
          <a:xfrm>
            <a:off x="5843397" y="2104503"/>
            <a:ext cx="2448619" cy="828692"/>
          </a:xfrm>
          <a:prstGeom prst="rect">
            <a:avLst/>
          </a:prstGeom>
          <a:solidFill>
            <a:schemeClr val="accent4"/>
          </a:solidFill>
          <a:ln w="0">
            <a:noFill/>
            <a:prstDash val="dashDot"/>
            <a:miter lim="800000"/>
            <a:headEnd/>
            <a:tailEnd/>
          </a:ln>
        </p:spPr>
        <p:txBody>
          <a:bodyPr rtlCol="0" anchor="ctr" anchorCtr="1"/>
          <a:lstStyle/>
          <a:p>
            <a:pPr>
              <a:buClr>
                <a:schemeClr val="folHlink"/>
              </a:buClr>
            </a:pPr>
            <a:r>
              <a:rPr lang="en-US" sz="1600" b="1" dirty="0">
                <a:solidFill>
                  <a:schemeClr val="bg2"/>
                </a:solidFill>
              </a:rPr>
              <a:t>Neoadjuvant</a:t>
            </a:r>
          </a:p>
          <a:p>
            <a:pPr marL="285750" indent="-285750">
              <a:buFont typeface="Wingdings" panose="05000000000000000000" pitchFamily="2" charset="2"/>
              <a:buChar char="§"/>
            </a:pPr>
            <a:r>
              <a:rPr lang="en-US" sz="1600" dirty="0">
                <a:solidFill>
                  <a:schemeClr val="bg2"/>
                </a:solidFill>
              </a:rPr>
              <a:t>T-</a:t>
            </a:r>
            <a:r>
              <a:rPr lang="en-US" sz="1600" dirty="0" err="1">
                <a:solidFill>
                  <a:schemeClr val="bg2"/>
                </a:solidFill>
              </a:rPr>
              <a:t>DXd</a:t>
            </a:r>
            <a:r>
              <a:rPr lang="en-US" sz="1600" dirty="0">
                <a:solidFill>
                  <a:schemeClr val="bg2"/>
                </a:solidFill>
              </a:rPr>
              <a:t>-THP (DESTINY-Breast-11)</a:t>
            </a:r>
          </a:p>
        </p:txBody>
      </p:sp>
      <p:sp>
        <p:nvSpPr>
          <p:cNvPr id="21" name="TextBox 20">
            <a:extLst>
              <a:ext uri="{FF2B5EF4-FFF2-40B4-BE49-F238E27FC236}">
                <a16:creationId xmlns:a16="http://schemas.microsoft.com/office/drawing/2014/main" id="{4DB95512-78C2-F238-9232-8F6AD8594E39}"/>
              </a:ext>
            </a:extLst>
          </p:cNvPr>
          <p:cNvSpPr txBox="1"/>
          <p:nvPr/>
        </p:nvSpPr>
        <p:spPr>
          <a:xfrm>
            <a:off x="7075185" y="5431909"/>
            <a:ext cx="2103120" cy="338554"/>
          </a:xfrm>
          <a:prstGeom prst="rect">
            <a:avLst/>
          </a:prstGeom>
          <a:noFill/>
          <a:ln w="38100">
            <a:solidFill>
              <a:schemeClr val="accent6">
                <a:lumMod val="40000"/>
                <a:lumOff val="60000"/>
              </a:schemeClr>
            </a:solidFill>
          </a:ln>
        </p:spPr>
        <p:txBody>
          <a:bodyPr wrap="square" rtlCol="0">
            <a:spAutoFit/>
          </a:bodyPr>
          <a:lstStyle>
            <a:defPPr>
              <a:defRPr lang="en-US"/>
            </a:defPPr>
            <a:lvl1pPr algn="ctr">
              <a:defRPr i="1">
                <a:solidFill>
                  <a:schemeClr val="bg1"/>
                </a:solidFill>
                <a:latin typeface="Calibri" panose="020F0502020204030204" pitchFamily="34" charset="0"/>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000000"/>
                </a:solidFill>
                <a:effectLst/>
                <a:uLnTx/>
                <a:uFillTx/>
                <a:latin typeface="+mn-lt"/>
                <a:ea typeface="+mn-ea"/>
                <a:cs typeface="Arial" panose="020B0604020202020204" pitchFamily="34" charset="0"/>
              </a:rPr>
              <a:t>Neratinib if HR+</a:t>
            </a:r>
            <a:r>
              <a:rPr kumimoji="0" lang="en-US" sz="1600" b="0" i="0" u="none" strike="noStrike" kern="1200" cap="none" spc="0" normalizeH="0" baseline="30000" noProof="0" dirty="0">
                <a:ln>
                  <a:noFill/>
                </a:ln>
                <a:solidFill>
                  <a:srgbClr val="000000"/>
                </a:solidFill>
                <a:effectLst/>
                <a:uLnTx/>
                <a:uFillTx/>
                <a:latin typeface="+mn-lt"/>
                <a:ea typeface="+mn-ea"/>
                <a:cs typeface="Arial" panose="020B0604020202020204" pitchFamily="34" charset="0"/>
              </a:rPr>
              <a:t> ‡</a:t>
            </a:r>
            <a:endParaRPr kumimoji="0" lang="en-US" sz="1600" b="1" i="1" u="none" strike="noStrike" kern="1200" cap="none" spc="0" normalizeH="0" baseline="0" noProof="0" dirty="0">
              <a:ln>
                <a:noFill/>
              </a:ln>
              <a:solidFill>
                <a:srgbClr val="000000"/>
              </a:solidFill>
              <a:effectLst/>
              <a:uLnTx/>
              <a:uFillTx/>
              <a:latin typeface="+mn-lt"/>
              <a:ea typeface="+mn-ea"/>
              <a:cs typeface="Arial" panose="020B0604020202020204" pitchFamily="34" charset="0"/>
            </a:endParaRPr>
          </a:p>
        </p:txBody>
      </p:sp>
      <p:cxnSp>
        <p:nvCxnSpPr>
          <p:cNvPr id="22" name="Straight Arrow Connector 21">
            <a:extLst>
              <a:ext uri="{FF2B5EF4-FFF2-40B4-BE49-F238E27FC236}">
                <a16:creationId xmlns:a16="http://schemas.microsoft.com/office/drawing/2014/main" id="{F70DD655-04EF-5A9A-6185-A19D0F5A566F}"/>
              </a:ext>
            </a:extLst>
          </p:cNvPr>
          <p:cNvCxnSpPr>
            <a:cxnSpLocks/>
          </p:cNvCxnSpPr>
          <p:nvPr/>
        </p:nvCxnSpPr>
        <p:spPr bwMode="auto">
          <a:xfrm>
            <a:off x="7344038" y="4933377"/>
            <a:ext cx="0" cy="457200"/>
          </a:xfrm>
          <a:prstGeom prst="straightConnector1">
            <a:avLst/>
          </a:prstGeom>
          <a:ln w="5715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62155A28-0D48-31DA-4289-11B14365C9B8}"/>
              </a:ext>
            </a:extLst>
          </p:cNvPr>
          <p:cNvCxnSpPr>
            <a:cxnSpLocks/>
          </p:cNvCxnSpPr>
          <p:nvPr/>
        </p:nvCxnSpPr>
        <p:spPr bwMode="auto">
          <a:xfrm flipH="1">
            <a:off x="9142812" y="4942545"/>
            <a:ext cx="300436" cy="411041"/>
          </a:xfrm>
          <a:prstGeom prst="straightConnector1">
            <a:avLst/>
          </a:prstGeom>
          <a:ln w="5715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C177B55-32E2-25F5-187B-ED693AD3B5BD}"/>
              </a:ext>
            </a:extLst>
          </p:cNvPr>
          <p:cNvSpPr txBox="1"/>
          <p:nvPr/>
        </p:nvSpPr>
        <p:spPr>
          <a:xfrm>
            <a:off x="8258554" y="1788047"/>
            <a:ext cx="314243" cy="382772"/>
          </a:xfrm>
          <a:prstGeom prst="rect">
            <a:avLst/>
          </a:prstGeom>
        </p:spPr>
        <p:txBody>
          <a:bodyPr vert="horz" wrap="none" lIns="0" tIns="0" rIns="0" bIns="0" rtlCol="0">
            <a:noAutofit/>
          </a:bodyPr>
          <a:lstStyle/>
          <a:p>
            <a:pPr algn="l"/>
            <a:r>
              <a:rPr lang="en-US" sz="1400" dirty="0"/>
              <a:t>?</a:t>
            </a:r>
          </a:p>
        </p:txBody>
      </p:sp>
      <p:cxnSp>
        <p:nvCxnSpPr>
          <p:cNvPr id="8" name="Straight Arrow Connector 7">
            <a:extLst>
              <a:ext uri="{FF2B5EF4-FFF2-40B4-BE49-F238E27FC236}">
                <a16:creationId xmlns:a16="http://schemas.microsoft.com/office/drawing/2014/main" id="{8DE71213-9072-EB6C-D579-7B3090AEC256}"/>
              </a:ext>
            </a:extLst>
          </p:cNvPr>
          <p:cNvCxnSpPr>
            <a:cxnSpLocks/>
          </p:cNvCxnSpPr>
          <p:nvPr/>
        </p:nvCxnSpPr>
        <p:spPr bwMode="auto">
          <a:xfrm flipH="1">
            <a:off x="8292583" y="1851049"/>
            <a:ext cx="320194" cy="253454"/>
          </a:xfrm>
          <a:prstGeom prst="straightConnector1">
            <a:avLst/>
          </a:prstGeom>
          <a:ln w="5715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38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E5EA942-05B9-D690-E591-3723C581891C}"/>
              </a:ext>
            </a:extLst>
          </p:cNvPr>
          <p:cNvSpPr>
            <a:spLocks noGrp="1"/>
          </p:cNvSpPr>
          <p:nvPr>
            <p:ph idx="1"/>
          </p:nvPr>
        </p:nvSpPr>
        <p:spPr>
          <a:xfrm>
            <a:off x="231078" y="1335810"/>
            <a:ext cx="5644122" cy="502445"/>
          </a:xfrm>
        </p:spPr>
        <p:txBody>
          <a:bodyPr/>
          <a:lstStyle/>
          <a:p>
            <a:r>
              <a:rPr lang="en-US" sz="2000" b="1" dirty="0"/>
              <a:t>Standard Stepwise Approach              (Most Patients)</a:t>
            </a:r>
            <a:endParaRPr lang="en-US" sz="1400" b="1" dirty="0"/>
          </a:p>
          <a:p>
            <a:pPr marL="0" indent="0">
              <a:buNone/>
            </a:pPr>
            <a:endParaRPr lang="en-US" sz="2000" b="1" dirty="0"/>
          </a:p>
        </p:txBody>
      </p:sp>
      <p:sp>
        <p:nvSpPr>
          <p:cNvPr id="7" name="Content Placeholder 6">
            <a:extLst>
              <a:ext uri="{FF2B5EF4-FFF2-40B4-BE49-F238E27FC236}">
                <a16:creationId xmlns:a16="http://schemas.microsoft.com/office/drawing/2014/main" id="{0B7326CA-045E-9FC8-8772-B9900A18289D}"/>
              </a:ext>
            </a:extLst>
          </p:cNvPr>
          <p:cNvSpPr>
            <a:spLocks noGrp="1"/>
          </p:cNvSpPr>
          <p:nvPr>
            <p:ph idx="13"/>
          </p:nvPr>
        </p:nvSpPr>
        <p:spPr>
          <a:xfrm>
            <a:off x="6327216" y="1335810"/>
            <a:ext cx="5644122" cy="684059"/>
          </a:xfrm>
        </p:spPr>
        <p:txBody>
          <a:bodyPr/>
          <a:lstStyle/>
          <a:p>
            <a:r>
              <a:rPr lang="en-US" sz="2000" b="1" dirty="0"/>
              <a:t>Early Intensification Strategy            (Select High-Risk Patients)</a:t>
            </a:r>
          </a:p>
        </p:txBody>
      </p:sp>
      <p:sp>
        <p:nvSpPr>
          <p:cNvPr id="4" name="Title 3">
            <a:extLst>
              <a:ext uri="{FF2B5EF4-FFF2-40B4-BE49-F238E27FC236}">
                <a16:creationId xmlns:a16="http://schemas.microsoft.com/office/drawing/2014/main" id="{3D8C5AB0-5A8A-9894-F158-3CEF9DE1A661}"/>
              </a:ext>
            </a:extLst>
          </p:cNvPr>
          <p:cNvSpPr>
            <a:spLocks noGrp="1"/>
          </p:cNvSpPr>
          <p:nvPr>
            <p:ph type="title"/>
          </p:nvPr>
        </p:nvSpPr>
        <p:spPr/>
        <p:txBody>
          <a:bodyPr/>
          <a:lstStyle/>
          <a:p>
            <a:r>
              <a:rPr lang="en-US" dirty="0"/>
              <a:t>Sequencing of HER2-Directed Therapy in Early Breast Cancer</a:t>
            </a:r>
          </a:p>
        </p:txBody>
      </p:sp>
      <p:graphicFrame>
        <p:nvGraphicFramePr>
          <p:cNvPr id="9" name="Diagram 8">
            <a:extLst>
              <a:ext uri="{FF2B5EF4-FFF2-40B4-BE49-F238E27FC236}">
                <a16:creationId xmlns:a16="http://schemas.microsoft.com/office/drawing/2014/main" id="{3626DA0F-90AD-D0FD-0723-AF0C01FE5E9F}"/>
              </a:ext>
            </a:extLst>
          </p:cNvPr>
          <p:cNvGraphicFramePr/>
          <p:nvPr>
            <p:extLst>
              <p:ext uri="{D42A27DB-BD31-4B8C-83A1-F6EECF244321}">
                <p14:modId xmlns:p14="http://schemas.microsoft.com/office/powerpoint/2010/main" val="2655508745"/>
              </p:ext>
            </p:extLst>
          </p:nvPr>
        </p:nvGraphicFramePr>
        <p:xfrm>
          <a:off x="891540" y="1874520"/>
          <a:ext cx="5374578" cy="44278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Content Placeholder 12">
            <a:extLst>
              <a:ext uri="{FF2B5EF4-FFF2-40B4-BE49-F238E27FC236}">
                <a16:creationId xmlns:a16="http://schemas.microsoft.com/office/drawing/2014/main" id="{EA22E12E-5970-CB70-5707-4C1E16DF92E4}"/>
              </a:ext>
            </a:extLst>
          </p:cNvPr>
          <p:cNvSpPr>
            <a:spLocks noGrp="1"/>
          </p:cNvSpPr>
          <p:nvPr>
            <p:ph sz="quarter" idx="10"/>
          </p:nvPr>
        </p:nvSpPr>
        <p:spPr>
          <a:xfrm>
            <a:off x="2295525" y="6313132"/>
            <a:ext cx="7242612" cy="327025"/>
          </a:xfrm>
        </p:spPr>
        <p:txBody>
          <a:bodyPr/>
          <a:lstStyle/>
          <a:p>
            <a:r>
              <a:rPr lang="en-US" dirty="0"/>
              <a:t>NCCN Clinical Practice Guidelines in Oncology: Breast Cancer. Version 2.2026. von Minckwitz. NEJM. 2017; 377: 122. </a:t>
            </a:r>
            <a:r>
              <a:rPr lang="en-US" dirty="0" err="1"/>
              <a:t>Harbeck.Ann</a:t>
            </a:r>
            <a:r>
              <a:rPr lang="en-US" dirty="0"/>
              <a:t> Oncol. 2026; 37:166. Loibl. NEJM. 2026; 394: 845.</a:t>
            </a:r>
          </a:p>
        </p:txBody>
      </p:sp>
      <p:graphicFrame>
        <p:nvGraphicFramePr>
          <p:cNvPr id="2" name="Diagram 1">
            <a:extLst>
              <a:ext uri="{FF2B5EF4-FFF2-40B4-BE49-F238E27FC236}">
                <a16:creationId xmlns:a16="http://schemas.microsoft.com/office/drawing/2014/main" id="{113E1107-BBD4-160C-0563-DF7209753DE4}"/>
              </a:ext>
            </a:extLst>
          </p:cNvPr>
          <p:cNvGraphicFramePr/>
          <p:nvPr>
            <p:extLst>
              <p:ext uri="{D42A27DB-BD31-4B8C-83A1-F6EECF244321}">
                <p14:modId xmlns:p14="http://schemas.microsoft.com/office/powerpoint/2010/main" val="3833521658"/>
              </p:ext>
            </p:extLst>
          </p:nvPr>
        </p:nvGraphicFramePr>
        <p:xfrm>
          <a:off x="6306882" y="1033450"/>
          <a:ext cx="5374578" cy="545878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6" name="Straight Connector 5">
            <a:extLst>
              <a:ext uri="{FF2B5EF4-FFF2-40B4-BE49-F238E27FC236}">
                <a16:creationId xmlns:a16="http://schemas.microsoft.com/office/drawing/2014/main" id="{B6E13703-A30F-2ACB-FF9E-45222FA7616D}"/>
              </a:ext>
            </a:extLst>
          </p:cNvPr>
          <p:cNvCxnSpPr>
            <a:cxnSpLocks/>
          </p:cNvCxnSpPr>
          <p:nvPr/>
        </p:nvCxnSpPr>
        <p:spPr>
          <a:xfrm>
            <a:off x="3240881" y="2543175"/>
            <a:ext cx="0" cy="2095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58D7C84-F132-FD81-08DD-CBA666FFD944}"/>
              </a:ext>
            </a:extLst>
          </p:cNvPr>
          <p:cNvCxnSpPr>
            <a:cxnSpLocks/>
          </p:cNvCxnSpPr>
          <p:nvPr/>
        </p:nvCxnSpPr>
        <p:spPr>
          <a:xfrm>
            <a:off x="3240881" y="3429000"/>
            <a:ext cx="0" cy="3190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698CD9C-41C8-828D-DAD9-5C3C0AFC62F7}"/>
              </a:ext>
            </a:extLst>
          </p:cNvPr>
          <p:cNvCxnSpPr>
            <a:cxnSpLocks/>
          </p:cNvCxnSpPr>
          <p:nvPr/>
        </p:nvCxnSpPr>
        <p:spPr>
          <a:xfrm>
            <a:off x="2283619" y="5357813"/>
            <a:ext cx="0" cy="2857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4350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C10032AE-2010-5014-96FB-21A0EBFFBA26}"/>
              </a:ext>
            </a:extLst>
          </p:cNvPr>
          <p:cNvSpPr>
            <a:spLocks noGrp="1" noChangeArrowheads="1"/>
          </p:cNvSpPr>
          <p:nvPr>
            <p:ph type="title"/>
          </p:nvPr>
        </p:nvSpPr>
        <p:spPr>
          <a:xfrm>
            <a:off x="231078" y="260163"/>
            <a:ext cx="11740260" cy="1044132"/>
          </a:xfrm>
        </p:spPr>
        <p:txBody>
          <a:bodyPr/>
          <a:lstStyle/>
          <a:p>
            <a:r>
              <a:rPr lang="en-US" altLang="en-US" dirty="0"/>
              <a:t>Tailoring the Treatment Plan to Individual Needs:</a:t>
            </a:r>
            <a:br>
              <a:rPr lang="en-US" altLang="en-US" dirty="0"/>
            </a:br>
            <a:r>
              <a:rPr lang="en-US" altLang="en-US" dirty="0"/>
              <a:t>Shared Decision-Making</a:t>
            </a:r>
          </a:p>
        </p:txBody>
      </p:sp>
      <p:sp>
        <p:nvSpPr>
          <p:cNvPr id="4" name="Rectangle: Rounded Corners 3">
            <a:extLst>
              <a:ext uri="{FF2B5EF4-FFF2-40B4-BE49-F238E27FC236}">
                <a16:creationId xmlns:a16="http://schemas.microsoft.com/office/drawing/2014/main" id="{6AC985D9-BE99-2522-C814-E06909607D8D}"/>
              </a:ext>
            </a:extLst>
          </p:cNvPr>
          <p:cNvSpPr/>
          <p:nvPr/>
        </p:nvSpPr>
        <p:spPr bwMode="auto">
          <a:xfrm>
            <a:off x="630274" y="1890379"/>
            <a:ext cx="3702264" cy="1402976"/>
          </a:xfrm>
          <a:prstGeom prst="roundRect">
            <a:avLst/>
          </a:prstGeom>
          <a:solidFill>
            <a:schemeClr val="accent1"/>
          </a:solidFill>
          <a:ln w="0">
            <a:solidFill>
              <a:schemeClr val="accent1"/>
            </a:solid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1800" b="0" i="0" u="none" strike="noStrike" kern="1200" cap="none" spc="0" normalizeH="0" baseline="0" noProof="0" dirty="0">
                <a:ln>
                  <a:noFill/>
                </a:ln>
                <a:solidFill>
                  <a:schemeClr val="bg2"/>
                </a:solidFill>
                <a:effectLst/>
                <a:uLnTx/>
                <a:uFillTx/>
                <a:ea typeface="+mn-ea"/>
                <a:cs typeface="Arial" panose="020B0604020202020204" pitchFamily="34" charset="0"/>
              </a:rPr>
              <a:t>Engage the patient in a thorough discussion about treatment goals, lifestyle, and concerns</a:t>
            </a:r>
          </a:p>
        </p:txBody>
      </p:sp>
      <p:sp>
        <p:nvSpPr>
          <p:cNvPr id="5" name="Rectangle: Rounded Corners 4">
            <a:extLst>
              <a:ext uri="{FF2B5EF4-FFF2-40B4-BE49-F238E27FC236}">
                <a16:creationId xmlns:a16="http://schemas.microsoft.com/office/drawing/2014/main" id="{A95848DD-1078-B046-40C0-132BFBAA68D3}"/>
              </a:ext>
            </a:extLst>
          </p:cNvPr>
          <p:cNvSpPr/>
          <p:nvPr/>
        </p:nvSpPr>
        <p:spPr bwMode="auto">
          <a:xfrm>
            <a:off x="630274" y="3952260"/>
            <a:ext cx="3702264" cy="1657429"/>
          </a:xfrm>
          <a:prstGeom prst="roundRect">
            <a:avLst/>
          </a:prstGeom>
          <a:solidFill>
            <a:schemeClr val="accent3"/>
          </a:solidFill>
          <a:ln w="0">
            <a:solidFill>
              <a:schemeClr val="accent3"/>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1800" b="0" i="0" u="none" strike="noStrike" kern="1200" cap="none" spc="0" normalizeH="0" baseline="0" noProof="0" dirty="0">
                <a:ln>
                  <a:noFill/>
                </a:ln>
                <a:solidFill>
                  <a:schemeClr val="bg2"/>
                </a:solidFill>
                <a:effectLst/>
                <a:uLnTx/>
                <a:uFillTx/>
                <a:ea typeface="+mn-ea"/>
                <a:cs typeface="Arial" panose="020B0604020202020204" pitchFamily="34" charset="0"/>
              </a:rPr>
              <a:t>Understand the patient’s priorities (eg, minimizing long-term medication, avoiding AEs, achieving a durable response)</a:t>
            </a:r>
          </a:p>
        </p:txBody>
      </p:sp>
      <p:sp>
        <p:nvSpPr>
          <p:cNvPr id="6" name="Rectangle: Rounded Corners 5">
            <a:extLst>
              <a:ext uri="{FF2B5EF4-FFF2-40B4-BE49-F238E27FC236}">
                <a16:creationId xmlns:a16="http://schemas.microsoft.com/office/drawing/2014/main" id="{8FE315FD-50AE-DB9B-225B-3570EF0D5260}"/>
              </a:ext>
            </a:extLst>
          </p:cNvPr>
          <p:cNvSpPr/>
          <p:nvPr/>
        </p:nvSpPr>
        <p:spPr bwMode="auto">
          <a:xfrm>
            <a:off x="4592674" y="2901148"/>
            <a:ext cx="2308475" cy="1402976"/>
          </a:xfrm>
          <a:prstGeom prst="roundRect">
            <a:avLst/>
          </a:prstGeom>
          <a:solidFill>
            <a:schemeClr val="accent2"/>
          </a:solidFill>
          <a:ln w="0">
            <a:solidFill>
              <a:schemeClr val="accent4"/>
            </a:solid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1800" b="1" i="0" u="none" strike="noStrike" kern="1200" cap="none" spc="0" normalizeH="0" baseline="0" noProof="0" dirty="0">
                <a:ln>
                  <a:noFill/>
                </a:ln>
                <a:solidFill>
                  <a:schemeClr val="bg2"/>
                </a:solidFill>
                <a:effectLst/>
                <a:uLnTx/>
                <a:uFillTx/>
                <a:ea typeface="+mn-ea"/>
                <a:cs typeface="Arial" panose="020B0604020202020204" pitchFamily="34" charset="0"/>
              </a:rPr>
              <a:t>Shared Decision Making</a:t>
            </a:r>
          </a:p>
        </p:txBody>
      </p:sp>
      <p:sp>
        <p:nvSpPr>
          <p:cNvPr id="9" name="Arrow: Bent 8">
            <a:extLst>
              <a:ext uri="{FF2B5EF4-FFF2-40B4-BE49-F238E27FC236}">
                <a16:creationId xmlns:a16="http://schemas.microsoft.com/office/drawing/2014/main" id="{A0D2362F-5214-4BF2-7E77-6EF28A63EB39}"/>
              </a:ext>
            </a:extLst>
          </p:cNvPr>
          <p:cNvSpPr/>
          <p:nvPr/>
        </p:nvSpPr>
        <p:spPr bwMode="auto">
          <a:xfrm rot="5400000">
            <a:off x="4369447" y="2087233"/>
            <a:ext cx="777006" cy="850825"/>
          </a:xfrm>
          <a:prstGeom prst="bentArrow">
            <a:avLst/>
          </a:prstGeom>
          <a:solidFill>
            <a:schemeClr val="accent1"/>
          </a:solidFill>
          <a:ln w="0">
            <a:solidFill>
              <a:schemeClr val="accent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15" name="Arrow: Bent 14">
            <a:extLst>
              <a:ext uri="{FF2B5EF4-FFF2-40B4-BE49-F238E27FC236}">
                <a16:creationId xmlns:a16="http://schemas.microsoft.com/office/drawing/2014/main" id="{0E2EEBAF-1C33-B3CF-D4BC-63E63C5A1491}"/>
              </a:ext>
            </a:extLst>
          </p:cNvPr>
          <p:cNvSpPr/>
          <p:nvPr/>
        </p:nvSpPr>
        <p:spPr bwMode="auto">
          <a:xfrm rot="16200000" flipV="1">
            <a:off x="4369446" y="4267214"/>
            <a:ext cx="777006" cy="850825"/>
          </a:xfrm>
          <a:prstGeom prst="bentArrow">
            <a:avLst/>
          </a:prstGeom>
          <a:solidFill>
            <a:schemeClr val="accent3"/>
          </a:solidFill>
          <a:ln w="0">
            <a:solidFill>
              <a:schemeClr val="accent3"/>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16" name="Rectangle 15">
            <a:extLst>
              <a:ext uri="{FF2B5EF4-FFF2-40B4-BE49-F238E27FC236}">
                <a16:creationId xmlns:a16="http://schemas.microsoft.com/office/drawing/2014/main" id="{2823E3A9-E10F-4EFD-B0F9-90D003C5B9A0}"/>
              </a:ext>
            </a:extLst>
          </p:cNvPr>
          <p:cNvSpPr/>
          <p:nvPr/>
        </p:nvSpPr>
        <p:spPr bwMode="auto">
          <a:xfrm>
            <a:off x="7906084" y="1285714"/>
            <a:ext cx="3576119" cy="4569512"/>
          </a:xfrm>
          <a:prstGeom prst="rect">
            <a:avLst/>
          </a:prstGeom>
          <a:solidFill>
            <a:schemeClr val="accent6"/>
          </a:solidFill>
          <a:ln w="0">
            <a:solidFill>
              <a:schemeClr val="accent6"/>
            </a:solidFill>
            <a:miter lim="800000"/>
            <a:headEnd/>
            <a:tailEnd/>
          </a:ln>
        </p:spPr>
        <p:txBody>
          <a:bodyPr rtlCol="0" anchor="ctr"/>
          <a:lstStyle/>
          <a:p>
            <a:pPr marL="0" marR="0" lvl="0" indent="0" algn="l" defTabSz="914400" rtl="0" eaLnBrk="0" fontAlgn="base" latinLnBrk="0" hangingPunct="0">
              <a:lnSpc>
                <a:spcPct val="90000"/>
              </a:lnSpc>
              <a:spcBef>
                <a:spcPts val="1000"/>
              </a:spcBef>
              <a:spcAft>
                <a:spcPts val="700"/>
              </a:spcAft>
              <a:buClrTx/>
              <a:buSzTx/>
              <a:buFontTx/>
              <a:buNone/>
              <a:tabLst/>
              <a:defRPr/>
            </a:pPr>
            <a:r>
              <a:rPr kumimoji="0" lang="en-US" sz="1800" b="1" i="0" u="none" strike="noStrike" kern="100" cap="none" spc="0" normalizeH="0" baseline="0" noProof="0" dirty="0">
                <a:ln>
                  <a:noFill/>
                </a:ln>
                <a:solidFill>
                  <a:schemeClr val="bg2"/>
                </a:solidFill>
                <a:effectLst/>
                <a:uLnTx/>
                <a:uFillTx/>
                <a:ea typeface="Times New Roman" panose="02020603050405020304" pitchFamily="18" charset="0"/>
                <a:cs typeface="Times New Roman" panose="02020603050405020304" pitchFamily="18" charset="0"/>
              </a:rPr>
              <a:t>Important Considerations:</a:t>
            </a:r>
          </a:p>
          <a:p>
            <a:pPr marL="285750" marR="0" lvl="0" indent="-285750" algn="l" defTabSz="914400" rtl="0" eaLnBrk="0" fontAlgn="base" latinLnBrk="0" hangingPunct="0">
              <a:lnSpc>
                <a:spcPct val="90000"/>
              </a:lnSpc>
              <a:spcBef>
                <a:spcPts val="1000"/>
              </a:spcBef>
              <a:spcAft>
                <a:spcPts val="700"/>
              </a:spcAft>
              <a:buClrTx/>
              <a:buSzTx/>
              <a:buFont typeface="Arial" panose="020B0604020202020204" pitchFamily="34" charset="0"/>
              <a:buChar char="•"/>
              <a:tabLst/>
              <a:defRPr/>
            </a:pPr>
            <a:r>
              <a:rPr kumimoji="0" lang="en-US" sz="1800" b="0" i="0" u="none" strike="noStrike" kern="100" cap="none" spc="0" normalizeH="0" baseline="0" noProof="0" dirty="0">
                <a:ln>
                  <a:noFill/>
                </a:ln>
                <a:solidFill>
                  <a:schemeClr val="bg2"/>
                </a:solidFill>
                <a:effectLst/>
                <a:uLnTx/>
                <a:uFillTx/>
                <a:ea typeface="Times New Roman" panose="02020603050405020304" pitchFamily="18" charset="0"/>
                <a:cs typeface="Times New Roman" panose="02020603050405020304" pitchFamily="18" charset="0"/>
              </a:rPr>
              <a:t>Patients may have varying levels of tolerance for the risks associated with different available treatment options:</a:t>
            </a:r>
          </a:p>
          <a:p>
            <a:pPr marL="466344" marR="0" lvl="1" indent="-285750" algn="l" defTabSz="914400" rtl="0" eaLnBrk="0" fontAlgn="base" latinLnBrk="0" hangingPunct="0">
              <a:lnSpc>
                <a:spcPct val="90000"/>
              </a:lnSpc>
              <a:spcBef>
                <a:spcPts val="1000"/>
              </a:spcBef>
              <a:spcAft>
                <a:spcPts val="700"/>
              </a:spcAft>
              <a:buClrTx/>
              <a:buSzTx/>
              <a:buFont typeface="Calibri" panose="020F0502020204030204" pitchFamily="34" charset="0"/>
              <a:buChar char="‒"/>
              <a:tabLst/>
              <a:defRPr/>
            </a:pPr>
            <a:r>
              <a:rPr kumimoji="0" lang="en-US" sz="1800" b="0" i="0" u="none" strike="noStrike" kern="100" cap="none" spc="0" normalizeH="0" baseline="0" noProof="0" dirty="0">
                <a:ln>
                  <a:noFill/>
                </a:ln>
                <a:solidFill>
                  <a:schemeClr val="bg2"/>
                </a:solidFill>
                <a:effectLst/>
                <a:uLnTx/>
                <a:uFillTx/>
                <a:ea typeface="Times New Roman" panose="02020603050405020304" pitchFamily="18" charset="0"/>
                <a:cs typeface="Times New Roman" panose="02020603050405020304" pitchFamily="18" charset="0"/>
              </a:rPr>
              <a:t>Some may prefer to avoid treatment-associated AEs or the risks associated with newer therapies</a:t>
            </a:r>
          </a:p>
          <a:p>
            <a:pPr marL="466344" marR="0" lvl="1" indent="-285750" algn="l" defTabSz="914400" rtl="0" eaLnBrk="0" fontAlgn="base" latinLnBrk="0" hangingPunct="0">
              <a:lnSpc>
                <a:spcPct val="90000"/>
              </a:lnSpc>
              <a:spcBef>
                <a:spcPts val="1000"/>
              </a:spcBef>
              <a:spcAft>
                <a:spcPts val="700"/>
              </a:spcAft>
              <a:buClrTx/>
              <a:buSzTx/>
              <a:buFont typeface="Calibri" panose="020F0502020204030204" pitchFamily="34" charset="0"/>
              <a:buChar char="‒"/>
              <a:tabLst/>
              <a:defRPr/>
            </a:pPr>
            <a:r>
              <a:rPr kumimoji="0" lang="en-US" sz="1800" b="0" i="0" u="none" strike="noStrike" kern="100" cap="none" spc="0" normalizeH="0" baseline="0" noProof="0" dirty="0">
                <a:ln>
                  <a:noFill/>
                </a:ln>
                <a:solidFill>
                  <a:schemeClr val="bg2"/>
                </a:solidFill>
                <a:effectLst/>
                <a:uLnTx/>
                <a:uFillTx/>
                <a:ea typeface="Times New Roman" panose="02020603050405020304" pitchFamily="18" charset="0"/>
                <a:cs typeface="Times New Roman" panose="02020603050405020304" pitchFamily="18" charset="0"/>
              </a:rPr>
              <a:t>Some may be willing to accept these risks for a better chance at a durable response</a:t>
            </a:r>
          </a:p>
        </p:txBody>
      </p:sp>
      <p:sp>
        <p:nvSpPr>
          <p:cNvPr id="18" name="Arrow: Down 17">
            <a:extLst>
              <a:ext uri="{FF2B5EF4-FFF2-40B4-BE49-F238E27FC236}">
                <a16:creationId xmlns:a16="http://schemas.microsoft.com/office/drawing/2014/main" id="{E87F09C5-EE2D-252E-3A98-A6563D1C326F}"/>
              </a:ext>
            </a:extLst>
          </p:cNvPr>
          <p:cNvSpPr/>
          <p:nvPr/>
        </p:nvSpPr>
        <p:spPr bwMode="auto">
          <a:xfrm rot="5400000">
            <a:off x="7138310" y="3079812"/>
            <a:ext cx="554230" cy="981317"/>
          </a:xfrm>
          <a:prstGeom prst="downArrow">
            <a:avLst/>
          </a:prstGeom>
          <a:solidFill>
            <a:schemeClr val="accent6"/>
          </a:solidFill>
          <a:ln w="0">
            <a:solidFill>
              <a:schemeClr val="accent6"/>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554125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3900D04-7B8E-4556-ADEB-66D790B0CDDA}"/>
              </a:ext>
            </a:extLst>
          </p:cNvPr>
          <p:cNvSpPr>
            <a:spLocks noGrp="1"/>
          </p:cNvSpPr>
          <p:nvPr>
            <p:ph type="title"/>
          </p:nvPr>
        </p:nvSpPr>
        <p:spPr/>
        <p:txBody>
          <a:bodyPr/>
          <a:lstStyle/>
          <a:p>
            <a:r>
              <a:rPr lang="en-US" dirty="0"/>
              <a:t>Navigating the Healthcare Ecosystem: </a:t>
            </a:r>
            <a:br>
              <a:rPr lang="en-US" dirty="0"/>
            </a:br>
            <a:r>
              <a:rPr lang="en-US" dirty="0"/>
              <a:t>Addressing Potential Healthcare Disparities </a:t>
            </a:r>
          </a:p>
        </p:txBody>
      </p:sp>
      <p:sp>
        <p:nvSpPr>
          <p:cNvPr id="6" name="Content Placeholder 5">
            <a:extLst>
              <a:ext uri="{FF2B5EF4-FFF2-40B4-BE49-F238E27FC236}">
                <a16:creationId xmlns:a16="http://schemas.microsoft.com/office/drawing/2014/main" id="{64432468-F190-1502-55AF-1EEDD6EFF64F}"/>
              </a:ext>
            </a:extLst>
          </p:cNvPr>
          <p:cNvSpPr>
            <a:spLocks noGrp="1"/>
          </p:cNvSpPr>
          <p:nvPr>
            <p:ph idx="1"/>
          </p:nvPr>
        </p:nvSpPr>
        <p:spPr>
          <a:xfrm>
            <a:off x="225870" y="5185190"/>
            <a:ext cx="11740260" cy="1141804"/>
          </a:xfrm>
        </p:spPr>
        <p:txBody>
          <a:bodyPr/>
          <a:lstStyle/>
          <a:p>
            <a:pPr>
              <a:spcBef>
                <a:spcPts val="0"/>
              </a:spcBef>
              <a:spcAft>
                <a:spcPts val="0"/>
              </a:spcAft>
            </a:pPr>
            <a:r>
              <a:rPr lang="en-US" sz="2000" dirty="0"/>
              <a:t>Oncology pharmacists, nurses, and patient navigators are an integral part of oncology treatment and patient care</a:t>
            </a:r>
          </a:p>
          <a:p>
            <a:pPr marL="740664" lvl="2" indent="-283464">
              <a:spcBef>
                <a:spcPts val="0"/>
              </a:spcBef>
              <a:spcAft>
                <a:spcPts val="0"/>
              </a:spcAft>
            </a:pPr>
            <a:r>
              <a:rPr lang="en-US" sz="1800" dirty="0"/>
              <a:t>Play a key role in empowering patients and their families to take charge of their health</a:t>
            </a:r>
          </a:p>
          <a:p>
            <a:pPr marL="740664" lvl="2" indent="-283464">
              <a:spcBef>
                <a:spcPts val="0"/>
              </a:spcBef>
              <a:spcAft>
                <a:spcPts val="0"/>
              </a:spcAft>
            </a:pPr>
            <a:r>
              <a:rPr lang="en-US" sz="1800" dirty="0"/>
              <a:t>Can provide education, resources, and healthcare planning advice</a:t>
            </a:r>
          </a:p>
        </p:txBody>
      </p:sp>
      <p:sp>
        <p:nvSpPr>
          <p:cNvPr id="8" name="Content Placeholder 7">
            <a:extLst>
              <a:ext uri="{FF2B5EF4-FFF2-40B4-BE49-F238E27FC236}">
                <a16:creationId xmlns:a16="http://schemas.microsoft.com/office/drawing/2014/main" id="{9EF2866C-E16C-0D4C-0FFA-51907F28FD94}"/>
              </a:ext>
            </a:extLst>
          </p:cNvPr>
          <p:cNvSpPr>
            <a:spLocks noGrp="1"/>
          </p:cNvSpPr>
          <p:nvPr>
            <p:ph sz="quarter" idx="10"/>
          </p:nvPr>
        </p:nvSpPr>
        <p:spPr/>
        <p:txBody>
          <a:bodyPr/>
          <a:lstStyle/>
          <a:p>
            <a:pPr algn="ctr"/>
            <a:r>
              <a:rPr lang="en-US" dirty="0">
                <a:latin typeface="+mn-lt"/>
                <a:cs typeface="Calibri" panose="020F0502020204030204" pitchFamily="34" charset="0"/>
              </a:rPr>
              <a:t>Esnaola. ASCO 2021. Chatterjee. Front Oncol. 2016;6:36.</a:t>
            </a:r>
          </a:p>
        </p:txBody>
      </p:sp>
      <p:sp>
        <p:nvSpPr>
          <p:cNvPr id="7" name="Content Placeholder 7">
            <a:extLst>
              <a:ext uri="{FF2B5EF4-FFF2-40B4-BE49-F238E27FC236}">
                <a16:creationId xmlns:a16="http://schemas.microsoft.com/office/drawing/2014/main" id="{82EA7872-029C-1241-9E01-10A5D6A904C1}"/>
              </a:ext>
            </a:extLst>
          </p:cNvPr>
          <p:cNvSpPr txBox="1">
            <a:spLocks/>
          </p:cNvSpPr>
          <p:nvPr/>
        </p:nvSpPr>
        <p:spPr bwMode="auto">
          <a:xfrm>
            <a:off x="311213" y="1333500"/>
            <a:ext cx="5720194" cy="267284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marR="0" lvl="0" indent="0" algn="l" defTabSz="914400" rtl="0" eaLnBrk="1" fontAlgn="base" latinLnBrk="0" hangingPunct="1">
              <a:lnSpc>
                <a:spcPct val="90000"/>
              </a:lnSpc>
              <a:spcBef>
                <a:spcPts val="1000"/>
              </a:spcBef>
              <a:spcAft>
                <a:spcPts val="700"/>
              </a:spcAft>
              <a:buClr>
                <a:srgbClr val="FFFFFF"/>
              </a:buClr>
              <a:buSzTx/>
              <a:buFont typeface="Wingdings" panose="05000000000000000000" pitchFamily="2" charset="2"/>
              <a:buNone/>
              <a:tabLst/>
              <a:defRPr/>
            </a:pPr>
            <a:r>
              <a:rPr kumimoji="0" lang="en-US" sz="2000" b="1" i="0" u="none" strike="noStrike" kern="0" cap="none" spc="0" normalizeH="0" baseline="0" noProof="0" dirty="0">
                <a:ln>
                  <a:noFill/>
                </a:ln>
                <a:solidFill>
                  <a:schemeClr val="bg2"/>
                </a:solidFill>
                <a:effectLst/>
                <a:uLnTx/>
                <a:uFillTx/>
                <a:latin typeface="+mn-lt"/>
                <a:ea typeface="+mn-ea"/>
                <a:cs typeface="+mn-cs"/>
              </a:rPr>
              <a:t>Communication</a:t>
            </a:r>
          </a:p>
          <a:p>
            <a:pPr marR="0" lvl="0" algn="l" defTabSz="914400" rtl="0" eaLnBrk="1" fontAlgn="base" latinLnBrk="0" hangingPunct="1">
              <a:lnSpc>
                <a:spcPct val="90000"/>
              </a:lnSpc>
              <a:spcBef>
                <a:spcPts val="500"/>
              </a:spcBef>
              <a:spcAft>
                <a:spcPts val="0"/>
              </a:spcAft>
              <a:buClr>
                <a:srgbClr val="FFFFFF"/>
              </a:buClr>
              <a:buSzTx/>
              <a:buFont typeface="Arial" panose="020B0604020202020204" pitchFamily="34" charset="0"/>
              <a:buChar char="•"/>
              <a:tabLst/>
              <a:defRPr/>
            </a:pPr>
            <a:r>
              <a:rPr kumimoji="0" lang="en-US" sz="2000" b="0" i="0" u="none" strike="noStrike" kern="0" cap="none" spc="0" normalizeH="0" baseline="0" noProof="0" dirty="0">
                <a:ln>
                  <a:noFill/>
                </a:ln>
                <a:solidFill>
                  <a:schemeClr val="bg2"/>
                </a:solidFill>
                <a:effectLst/>
                <a:uLnTx/>
                <a:uFillTx/>
                <a:latin typeface="+mn-lt"/>
                <a:ea typeface="+mn-ea"/>
                <a:cs typeface="+mn-cs"/>
              </a:rPr>
              <a:t>Improving patient–provider communication</a:t>
            </a:r>
          </a:p>
          <a:p>
            <a:pPr marR="0" lvl="0" algn="l" defTabSz="914400" rtl="0" eaLnBrk="1" fontAlgn="base" latinLnBrk="0" hangingPunct="1">
              <a:lnSpc>
                <a:spcPct val="90000"/>
              </a:lnSpc>
              <a:spcBef>
                <a:spcPts val="500"/>
              </a:spcBef>
              <a:spcAft>
                <a:spcPts val="0"/>
              </a:spcAft>
              <a:buClr>
                <a:srgbClr val="FFFFFF"/>
              </a:buClr>
              <a:buSzTx/>
              <a:buFont typeface="Arial" panose="020B0604020202020204" pitchFamily="34" charset="0"/>
              <a:buChar char="•"/>
              <a:tabLst/>
              <a:defRPr/>
            </a:pPr>
            <a:r>
              <a:rPr kumimoji="0" lang="en-US" sz="2000" b="0" i="0" u="none" strike="noStrike" kern="0" cap="none" spc="0" normalizeH="0" baseline="0" noProof="0" dirty="0">
                <a:ln>
                  <a:noFill/>
                </a:ln>
                <a:solidFill>
                  <a:schemeClr val="bg2"/>
                </a:solidFill>
                <a:effectLst/>
                <a:uLnTx/>
                <a:uFillTx/>
                <a:latin typeface="+mn-lt"/>
                <a:ea typeface="+mn-ea"/>
                <a:cs typeface="+mn-cs"/>
              </a:rPr>
              <a:t>Acknowledging patient beliefs/values</a:t>
            </a:r>
          </a:p>
          <a:p>
            <a:pPr marR="0" lvl="0" algn="l" defTabSz="914400" rtl="0" eaLnBrk="1" fontAlgn="base" latinLnBrk="0" hangingPunct="1">
              <a:lnSpc>
                <a:spcPct val="90000"/>
              </a:lnSpc>
              <a:spcBef>
                <a:spcPts val="500"/>
              </a:spcBef>
              <a:spcAft>
                <a:spcPts val="0"/>
              </a:spcAft>
              <a:buClr>
                <a:srgbClr val="FFFFFF"/>
              </a:buClr>
              <a:buSzTx/>
              <a:buFont typeface="Arial" panose="020B0604020202020204" pitchFamily="34" charset="0"/>
              <a:buChar char="•"/>
              <a:tabLst/>
              <a:defRPr/>
            </a:pPr>
            <a:r>
              <a:rPr kumimoji="0" lang="en-US" sz="2000" b="0" i="0" u="none" strike="noStrike" kern="0" cap="none" spc="0" normalizeH="0" baseline="0" noProof="0" dirty="0">
                <a:ln>
                  <a:noFill/>
                </a:ln>
                <a:solidFill>
                  <a:schemeClr val="bg2"/>
                </a:solidFill>
                <a:effectLst/>
                <a:uLnTx/>
                <a:uFillTx/>
                <a:latin typeface="+mn-lt"/>
                <a:ea typeface="+mn-ea"/>
                <a:cs typeface="+mn-cs"/>
              </a:rPr>
              <a:t>Minimizing HCP bias</a:t>
            </a:r>
          </a:p>
          <a:p>
            <a:pPr marR="0" lvl="0" algn="l" defTabSz="914400" rtl="0" eaLnBrk="1" fontAlgn="base" latinLnBrk="0" hangingPunct="1">
              <a:lnSpc>
                <a:spcPct val="90000"/>
              </a:lnSpc>
              <a:spcBef>
                <a:spcPts val="500"/>
              </a:spcBef>
              <a:spcAft>
                <a:spcPts val="0"/>
              </a:spcAft>
              <a:buClr>
                <a:srgbClr val="FFFFFF"/>
              </a:buClr>
              <a:buSzTx/>
              <a:buFont typeface="Arial" panose="020B0604020202020204" pitchFamily="34" charset="0"/>
              <a:buChar char="•"/>
              <a:tabLst/>
              <a:defRPr/>
            </a:pPr>
            <a:r>
              <a:rPr kumimoji="0" lang="en-US" sz="2000" b="0" i="0" u="none" strike="noStrike" kern="0" cap="none" spc="0" normalizeH="0" baseline="0" noProof="0" dirty="0">
                <a:ln>
                  <a:noFill/>
                </a:ln>
                <a:solidFill>
                  <a:schemeClr val="bg2"/>
                </a:solidFill>
                <a:effectLst/>
                <a:uLnTx/>
                <a:uFillTx/>
                <a:latin typeface="+mn-lt"/>
                <a:ea typeface="+mn-ea"/>
                <a:cs typeface="+mn-cs"/>
              </a:rPr>
              <a:t>Increasing representation of underrepresented HCPs of color (MD, NP, PA) to oncology workforce</a:t>
            </a:r>
          </a:p>
        </p:txBody>
      </p:sp>
      <p:sp>
        <p:nvSpPr>
          <p:cNvPr id="11" name="Content Placeholder 8">
            <a:extLst>
              <a:ext uri="{FF2B5EF4-FFF2-40B4-BE49-F238E27FC236}">
                <a16:creationId xmlns:a16="http://schemas.microsoft.com/office/drawing/2014/main" id="{8B0240E2-6719-AA56-2AEB-C2D49E15977B}"/>
              </a:ext>
            </a:extLst>
          </p:cNvPr>
          <p:cNvSpPr txBox="1">
            <a:spLocks/>
          </p:cNvSpPr>
          <p:nvPr/>
        </p:nvSpPr>
        <p:spPr>
          <a:xfrm>
            <a:off x="311213" y="4096448"/>
            <a:ext cx="11532853" cy="1012188"/>
          </a:xfrm>
          <a:prstGeom prst="rect">
            <a:avLst/>
          </a:prstGeom>
          <a:solidFill>
            <a:schemeClr val="accent2"/>
          </a:solidFill>
        </p:spPr>
        <p:txBody>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marR="0" lvl="0" indent="0" algn="l" defTabSz="914400" rtl="0" eaLnBrk="1" fontAlgn="base" latinLnBrk="0" hangingPunct="1">
              <a:lnSpc>
                <a:spcPct val="90000"/>
              </a:lnSpc>
              <a:spcBef>
                <a:spcPts val="600"/>
              </a:spcBef>
              <a:spcAft>
                <a:spcPts val="0"/>
              </a:spcAft>
              <a:buClr>
                <a:srgbClr val="000000"/>
              </a:buClr>
              <a:buSzTx/>
              <a:buFont typeface="Wingdings" panose="05000000000000000000" pitchFamily="2" charset="2"/>
              <a:buNone/>
              <a:tabLst/>
              <a:defRPr/>
            </a:pPr>
            <a:r>
              <a:rPr kumimoji="0" lang="en-US" sz="2000" b="1" i="0" u="none" strike="noStrike" kern="0" cap="none" spc="0" normalizeH="0" baseline="0" noProof="0" dirty="0">
                <a:ln>
                  <a:noFill/>
                </a:ln>
                <a:solidFill>
                  <a:schemeClr val="bg2"/>
                </a:solidFill>
                <a:effectLst/>
                <a:uLnTx/>
                <a:uFillTx/>
                <a:latin typeface="+mn-lt"/>
                <a:ea typeface="+mn-ea"/>
                <a:cs typeface="+mn-cs"/>
              </a:rPr>
              <a:t>Gaps in Outcomes Research </a:t>
            </a:r>
          </a:p>
          <a:p>
            <a:pPr marR="0" lvl="0" algn="l" defTabSz="914400" rtl="0" eaLnBrk="1" fontAlgn="base" latinLnBrk="0" hangingPunct="1">
              <a:lnSpc>
                <a:spcPct val="90000"/>
              </a:lnSpc>
              <a:spcBef>
                <a:spcPts val="500"/>
              </a:spcBef>
              <a:spcAft>
                <a:spcPts val="0"/>
              </a:spcAft>
              <a:buClr>
                <a:srgbClr val="FFFFFF"/>
              </a:buClr>
              <a:buSzTx/>
              <a:buFont typeface="Arial" panose="020B0604020202020204" pitchFamily="34" charset="0"/>
              <a:buChar char="•"/>
              <a:tabLst/>
              <a:defRPr/>
            </a:pPr>
            <a:r>
              <a:rPr kumimoji="0" lang="en-US" sz="2000" b="0" i="0" u="none" strike="noStrike" kern="0" cap="none" spc="0" normalizeH="0" baseline="0" noProof="0" dirty="0">
                <a:ln>
                  <a:noFill/>
                </a:ln>
                <a:solidFill>
                  <a:schemeClr val="bg2"/>
                </a:solidFill>
                <a:effectLst/>
                <a:uLnTx/>
                <a:uFillTx/>
                <a:latin typeface="+mn-lt"/>
                <a:ea typeface="+mn-ea"/>
                <a:cs typeface="+mn-cs"/>
              </a:rPr>
              <a:t>Increasing representation of underrepresented groups of patients in clinical trials</a:t>
            </a:r>
          </a:p>
          <a:p>
            <a:pPr marR="0" lvl="0" algn="l" defTabSz="914400" rtl="0" eaLnBrk="1" fontAlgn="base" latinLnBrk="0" hangingPunct="1">
              <a:lnSpc>
                <a:spcPct val="90000"/>
              </a:lnSpc>
              <a:spcBef>
                <a:spcPts val="500"/>
              </a:spcBef>
              <a:spcAft>
                <a:spcPts val="0"/>
              </a:spcAft>
              <a:buClr>
                <a:srgbClr val="FFFFFF"/>
              </a:buClr>
              <a:buSzTx/>
              <a:buFont typeface="Arial" panose="020B0604020202020204" pitchFamily="34" charset="0"/>
              <a:buChar char="•"/>
              <a:tabLst/>
              <a:defRPr/>
            </a:pPr>
            <a:r>
              <a:rPr kumimoji="0" lang="en-US" sz="2000" b="0" i="0" u="none" strike="noStrike" kern="0" cap="none" spc="0" normalizeH="0" baseline="0" noProof="0" dirty="0">
                <a:ln>
                  <a:noFill/>
                </a:ln>
                <a:solidFill>
                  <a:schemeClr val="bg2"/>
                </a:solidFill>
                <a:effectLst/>
                <a:uLnTx/>
                <a:uFillTx/>
                <a:latin typeface="+mn-lt"/>
                <a:ea typeface="+mn-ea"/>
                <a:cs typeface="+mn-cs"/>
              </a:rPr>
              <a:t>Evaluating genetic/molecular differences in tumor biology based on race</a:t>
            </a:r>
          </a:p>
        </p:txBody>
      </p:sp>
      <p:sp>
        <p:nvSpPr>
          <p:cNvPr id="17" name="Content Placeholder 7">
            <a:extLst>
              <a:ext uri="{FF2B5EF4-FFF2-40B4-BE49-F238E27FC236}">
                <a16:creationId xmlns:a16="http://schemas.microsoft.com/office/drawing/2014/main" id="{A73017C0-FEFF-B135-AF13-C8203F258F68}"/>
              </a:ext>
            </a:extLst>
          </p:cNvPr>
          <p:cNvSpPr txBox="1">
            <a:spLocks/>
          </p:cNvSpPr>
          <p:nvPr/>
        </p:nvSpPr>
        <p:spPr bwMode="auto">
          <a:xfrm>
            <a:off x="6123873" y="1333500"/>
            <a:ext cx="5720193" cy="2672843"/>
          </a:xfrm>
          <a:prstGeom prst="rect">
            <a:avLst/>
          </a:prstGeom>
          <a:solidFill>
            <a:schemeClr val="accent6"/>
          </a:solid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8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8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8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800">
                <a:solidFill>
                  <a:schemeClr val="tx1"/>
                </a:solidFill>
                <a:latin typeface="+mn-lt"/>
              </a:defRPr>
            </a:lvl9pPr>
          </a:lstStyle>
          <a:p>
            <a:pPr marL="0" marR="0" lvl="0" indent="0" algn="l" defTabSz="914400" rtl="0" eaLnBrk="1" fontAlgn="base" latinLnBrk="0" hangingPunct="1">
              <a:lnSpc>
                <a:spcPct val="90000"/>
              </a:lnSpc>
              <a:spcBef>
                <a:spcPts val="1000"/>
              </a:spcBef>
              <a:spcAft>
                <a:spcPts val="700"/>
              </a:spcAft>
              <a:buClr>
                <a:srgbClr val="FFFFFF"/>
              </a:buClr>
              <a:buSzTx/>
              <a:buFont typeface="Wingdings" panose="05000000000000000000" pitchFamily="2" charset="2"/>
              <a:buNone/>
              <a:tabLst/>
              <a:defRPr/>
            </a:pPr>
            <a:r>
              <a:rPr kumimoji="0" lang="en-US" sz="2000" b="1" i="0" u="none" strike="noStrike" kern="0" cap="none" spc="0" normalizeH="0" baseline="0" noProof="0" dirty="0">
                <a:ln>
                  <a:noFill/>
                </a:ln>
                <a:solidFill>
                  <a:schemeClr val="bg2"/>
                </a:solidFill>
                <a:effectLst/>
                <a:uLnTx/>
                <a:uFillTx/>
                <a:latin typeface="+mn-lt"/>
                <a:ea typeface="+mn-ea"/>
                <a:cs typeface="+mn-cs"/>
              </a:rPr>
              <a:t>Cost</a:t>
            </a:r>
          </a:p>
          <a:p>
            <a:pPr marR="0" lvl="0" algn="l" defTabSz="914400" rtl="0" eaLnBrk="1" fontAlgn="base" latinLnBrk="0" hangingPunct="1">
              <a:lnSpc>
                <a:spcPct val="90000"/>
              </a:lnSpc>
              <a:spcBef>
                <a:spcPts val="500"/>
              </a:spcBef>
              <a:spcAft>
                <a:spcPts val="0"/>
              </a:spcAft>
              <a:buClr>
                <a:srgbClr val="FFFFFF"/>
              </a:buClr>
              <a:buSzTx/>
              <a:buFont typeface="Arial" panose="020B0604020202020204" pitchFamily="34" charset="0"/>
              <a:buChar char="•"/>
              <a:tabLst/>
              <a:defRPr/>
            </a:pPr>
            <a:r>
              <a:rPr kumimoji="0" lang="en-US" sz="2000" b="0" i="0" u="none" strike="noStrike" kern="0" cap="none" spc="0" normalizeH="0" baseline="0" noProof="0" dirty="0">
                <a:ln>
                  <a:noFill/>
                </a:ln>
                <a:solidFill>
                  <a:schemeClr val="bg2"/>
                </a:solidFill>
                <a:effectLst/>
                <a:uLnTx/>
                <a:uFillTx/>
                <a:latin typeface="+mn-lt"/>
                <a:ea typeface="+mn-ea"/>
                <a:cs typeface="+mn-cs"/>
              </a:rPr>
              <a:t>Reducing treatment costs with manufacturer grants and assistance programs</a:t>
            </a:r>
          </a:p>
          <a:p>
            <a:pPr marR="0" lvl="0" algn="l" defTabSz="914400" rtl="0" eaLnBrk="1" fontAlgn="base" latinLnBrk="0" hangingPunct="1">
              <a:lnSpc>
                <a:spcPct val="90000"/>
              </a:lnSpc>
              <a:spcBef>
                <a:spcPts val="500"/>
              </a:spcBef>
              <a:spcAft>
                <a:spcPts val="0"/>
              </a:spcAft>
              <a:buClr>
                <a:srgbClr val="FFFFFF"/>
              </a:buClr>
              <a:buSzTx/>
              <a:buFont typeface="Arial" panose="020B0604020202020204" pitchFamily="34" charset="0"/>
              <a:buChar char="•"/>
              <a:tabLst/>
              <a:defRPr/>
            </a:pPr>
            <a:r>
              <a:rPr kumimoji="0" lang="en-US" sz="2000" b="0" i="0" u="none" strike="noStrike" kern="0" cap="none" spc="0" normalizeH="0" baseline="0" noProof="0" dirty="0">
                <a:ln>
                  <a:noFill/>
                </a:ln>
                <a:solidFill>
                  <a:schemeClr val="bg2"/>
                </a:solidFill>
                <a:effectLst/>
                <a:uLnTx/>
                <a:uFillTx/>
                <a:latin typeface="+mn-lt"/>
                <a:ea typeface="+mn-ea"/>
                <a:cs typeface="+mn-cs"/>
              </a:rPr>
              <a:t>Providing grants to cover transportation costs and dependent care</a:t>
            </a:r>
          </a:p>
        </p:txBody>
      </p:sp>
    </p:spTree>
    <p:extLst>
      <p:ext uri="{BB962C8B-B14F-4D97-AF65-F5344CB8AC3E}">
        <p14:creationId xmlns:p14="http://schemas.microsoft.com/office/powerpoint/2010/main" val="2650712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BF00ABC-9619-43BF-8D28-215D749FC73E}"/>
              </a:ext>
            </a:extLst>
          </p:cNvPr>
          <p:cNvSpPr>
            <a:spLocks noGrp="1"/>
          </p:cNvSpPr>
          <p:nvPr>
            <p:ph idx="1"/>
          </p:nvPr>
        </p:nvSpPr>
        <p:spPr>
          <a:xfrm>
            <a:off x="6161066" y="1290473"/>
            <a:ext cx="5644122" cy="4754880"/>
          </a:xfrm>
        </p:spPr>
        <p:txBody>
          <a:bodyPr/>
          <a:lstStyle/>
          <a:p>
            <a:pPr>
              <a:lnSpc>
                <a:spcPct val="90000"/>
              </a:lnSpc>
            </a:pPr>
            <a:r>
              <a:rPr lang="en-US" sz="2200" dirty="0"/>
              <a:t>Need for better medical information, including:</a:t>
            </a:r>
          </a:p>
          <a:p>
            <a:pPr lvl="2">
              <a:lnSpc>
                <a:spcPct val="90000"/>
              </a:lnSpc>
            </a:pPr>
            <a:r>
              <a:rPr lang="en-US" sz="2000" dirty="0"/>
              <a:t>Direction/recommendations by HCP</a:t>
            </a:r>
          </a:p>
          <a:p>
            <a:pPr lvl="2">
              <a:lnSpc>
                <a:spcPct val="90000"/>
              </a:lnSpc>
            </a:pPr>
            <a:r>
              <a:rPr lang="en-US" sz="2000" dirty="0"/>
              <a:t>Information about risks/benefits and treatment alternatives</a:t>
            </a:r>
          </a:p>
          <a:p>
            <a:pPr lvl="2">
              <a:lnSpc>
                <a:spcPct val="90000"/>
              </a:lnSpc>
            </a:pPr>
            <a:r>
              <a:rPr lang="en-US" sz="2000" dirty="0"/>
              <a:t>Description of the clinical trial process</a:t>
            </a:r>
          </a:p>
          <a:p>
            <a:pPr>
              <a:lnSpc>
                <a:spcPct val="90000"/>
              </a:lnSpc>
            </a:pPr>
            <a:r>
              <a:rPr lang="en-US" sz="2200" dirty="0"/>
              <a:t>Testimonials from patients like them who participated in clinical trials</a:t>
            </a:r>
          </a:p>
          <a:p>
            <a:pPr>
              <a:lnSpc>
                <a:spcPct val="90000"/>
              </a:lnSpc>
            </a:pPr>
            <a:r>
              <a:rPr lang="en-US" sz="2200" dirty="0"/>
              <a:t>Help with logistical barriers (eg, transportation, access to dependent care)</a:t>
            </a:r>
          </a:p>
          <a:p>
            <a:endParaRPr lang="en-US" sz="2200" dirty="0"/>
          </a:p>
        </p:txBody>
      </p:sp>
      <p:sp>
        <p:nvSpPr>
          <p:cNvPr id="5" name="Content Placeholder 4">
            <a:extLst>
              <a:ext uri="{FF2B5EF4-FFF2-40B4-BE49-F238E27FC236}">
                <a16:creationId xmlns:a16="http://schemas.microsoft.com/office/drawing/2014/main" id="{84254A77-2133-92A0-12FB-DBF8B72B5B29}"/>
              </a:ext>
            </a:extLst>
          </p:cNvPr>
          <p:cNvSpPr>
            <a:spLocks noGrp="1"/>
          </p:cNvSpPr>
          <p:nvPr>
            <p:ph idx="13"/>
          </p:nvPr>
        </p:nvSpPr>
        <p:spPr>
          <a:xfrm>
            <a:off x="386812" y="1369838"/>
            <a:ext cx="5644122" cy="4754880"/>
          </a:xfrm>
        </p:spPr>
        <p:txBody>
          <a:bodyPr/>
          <a:lstStyle/>
          <a:p>
            <a:r>
              <a:rPr lang="en-US" sz="2200" dirty="0"/>
              <a:t>Patients are often </a:t>
            </a:r>
            <a:r>
              <a:rPr lang="en-US" sz="2200" b="1" dirty="0"/>
              <a:t>not asked about participation</a:t>
            </a:r>
            <a:r>
              <a:rPr lang="en-US" sz="2200" dirty="0"/>
              <a:t> in clinical trials</a:t>
            </a:r>
          </a:p>
          <a:p>
            <a:pPr lvl="2">
              <a:buClr>
                <a:schemeClr val="tx1"/>
              </a:buClr>
            </a:pPr>
            <a:r>
              <a:rPr lang="en-US" sz="2000" dirty="0">
                <a:solidFill>
                  <a:schemeClr val="accent1"/>
                </a:solidFill>
              </a:rPr>
              <a:t>Just ASK™ Increasing Diversity in Cancer Clinical Research program</a:t>
            </a:r>
          </a:p>
          <a:p>
            <a:r>
              <a:rPr lang="en-US" sz="2200" dirty="0"/>
              <a:t>Factors found not to be correlated with willingness to participate in clinical trials included:</a:t>
            </a:r>
          </a:p>
          <a:p>
            <a:pPr lvl="2"/>
            <a:r>
              <a:rPr lang="en-US" sz="2000" dirty="0"/>
              <a:t>Race</a:t>
            </a:r>
          </a:p>
          <a:p>
            <a:pPr lvl="2"/>
            <a:r>
              <a:rPr lang="en-US" sz="2000" dirty="0"/>
              <a:t>Psychological stressors (anxiety and depression) </a:t>
            </a:r>
          </a:p>
          <a:p>
            <a:endParaRPr lang="en-US" dirty="0"/>
          </a:p>
          <a:p>
            <a:endParaRPr lang="en-US" dirty="0"/>
          </a:p>
        </p:txBody>
      </p:sp>
      <p:sp>
        <p:nvSpPr>
          <p:cNvPr id="3" name="Title 2">
            <a:extLst>
              <a:ext uri="{FF2B5EF4-FFF2-40B4-BE49-F238E27FC236}">
                <a16:creationId xmlns:a16="http://schemas.microsoft.com/office/drawing/2014/main" id="{13E607C6-9646-4234-AC3F-B0CEEFCC1A5B}"/>
              </a:ext>
            </a:extLst>
          </p:cNvPr>
          <p:cNvSpPr>
            <a:spLocks noGrp="1"/>
          </p:cNvSpPr>
          <p:nvPr>
            <p:ph type="title"/>
          </p:nvPr>
        </p:nvSpPr>
        <p:spPr/>
        <p:txBody>
          <a:bodyPr/>
          <a:lstStyle/>
          <a:p>
            <a:r>
              <a:rPr lang="en-US" dirty="0"/>
              <a:t>Factors Affecting Willingness to Participate in Clinical Trials</a:t>
            </a:r>
          </a:p>
        </p:txBody>
      </p:sp>
      <p:sp>
        <p:nvSpPr>
          <p:cNvPr id="9" name="Content Placeholder 8">
            <a:extLst>
              <a:ext uri="{FF2B5EF4-FFF2-40B4-BE49-F238E27FC236}">
                <a16:creationId xmlns:a16="http://schemas.microsoft.com/office/drawing/2014/main" id="{42BC5297-B89A-B521-6DAA-1D785D035580}"/>
              </a:ext>
            </a:extLst>
          </p:cNvPr>
          <p:cNvSpPr>
            <a:spLocks noGrp="1"/>
          </p:cNvSpPr>
          <p:nvPr>
            <p:ph sz="quarter" idx="10"/>
          </p:nvPr>
        </p:nvSpPr>
        <p:spPr>
          <a:xfrm>
            <a:off x="2819399" y="6302375"/>
            <a:ext cx="6705089" cy="327025"/>
          </a:xfrm>
        </p:spPr>
        <p:txBody>
          <a:bodyPr/>
          <a:lstStyle/>
          <a:p>
            <a:r>
              <a:rPr lang="en-US" altLang="en-US" spc="-10" dirty="0">
                <a:latin typeface="+mn-lt"/>
              </a:rPr>
              <a:t>Patel. Gynecol Oncol. 2020;157:323. Igwe. Gynecol Oncol. 2016;142:520. Esnaola. ASCO 2021.  dukecancerinstitute.org/news/homegrown-just-ask-program-rolls-out-nationally. </a:t>
            </a:r>
            <a:endParaRPr lang="en-US" altLang="en-US" dirty="0">
              <a:latin typeface="+mn-lt"/>
            </a:endParaRPr>
          </a:p>
        </p:txBody>
      </p:sp>
    </p:spTree>
    <p:extLst>
      <p:ext uri="{BB962C8B-B14F-4D97-AF65-F5344CB8AC3E}">
        <p14:creationId xmlns:p14="http://schemas.microsoft.com/office/powerpoint/2010/main" val="35250901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68D197-73AE-8E7F-E885-F87EE95B04EA}"/>
              </a:ext>
            </a:extLst>
          </p:cNvPr>
          <p:cNvSpPr>
            <a:spLocks noGrp="1"/>
          </p:cNvSpPr>
          <p:nvPr>
            <p:ph idx="1"/>
          </p:nvPr>
        </p:nvSpPr>
        <p:spPr>
          <a:xfrm>
            <a:off x="231078" y="1562792"/>
            <a:ext cx="5644122" cy="4527897"/>
          </a:xfrm>
        </p:spPr>
        <p:txBody>
          <a:bodyPr/>
          <a:lstStyle/>
          <a:p>
            <a:r>
              <a:rPr lang="en-US" sz="2400" dirty="0"/>
              <a:t>Qualitative study comprising 91 interviews across 5 US cancer centers about minority recruitment</a:t>
            </a:r>
            <a:r>
              <a:rPr lang="en-US" sz="2400" baseline="30000" dirty="0"/>
              <a:t>1</a:t>
            </a:r>
            <a:endParaRPr lang="en-US" sz="2400" dirty="0"/>
          </a:p>
          <a:p>
            <a:pPr lvl="2">
              <a:spcBef>
                <a:spcPts val="600"/>
              </a:spcBef>
              <a:spcAft>
                <a:spcPts val="0"/>
              </a:spcAft>
            </a:pPr>
            <a:r>
              <a:rPr lang="en-US" sz="2000" dirty="0"/>
              <a:t>Interactions with </a:t>
            </a:r>
            <a:r>
              <a:rPr lang="en-US" sz="2000" dirty="0">
                <a:solidFill>
                  <a:srgbClr val="E1471D"/>
                </a:solidFill>
              </a:rPr>
              <a:t>underrepresented patients of color (URPO) were perceived to be challenging</a:t>
            </a:r>
          </a:p>
          <a:p>
            <a:pPr lvl="2">
              <a:spcBef>
                <a:spcPts val="600"/>
              </a:spcBef>
              <a:spcAft>
                <a:spcPts val="0"/>
              </a:spcAft>
              <a:buClr>
                <a:schemeClr val="tx1"/>
              </a:buClr>
            </a:pPr>
            <a:r>
              <a:rPr lang="en-US" sz="2000" dirty="0">
                <a:solidFill>
                  <a:srgbClr val="E1471D"/>
                </a:solidFill>
              </a:rPr>
              <a:t>URPO</a:t>
            </a:r>
            <a:r>
              <a:rPr lang="en-US" sz="2000" dirty="0"/>
              <a:t> </a:t>
            </a:r>
            <a:r>
              <a:rPr lang="en-US" sz="2000" dirty="0">
                <a:solidFill>
                  <a:srgbClr val="E1471D"/>
                </a:solidFill>
              </a:rPr>
              <a:t>not perceived to be ideal research participants</a:t>
            </a:r>
          </a:p>
          <a:p>
            <a:pPr lvl="2">
              <a:spcBef>
                <a:spcPts val="600"/>
              </a:spcBef>
              <a:spcAft>
                <a:spcPts val="0"/>
              </a:spcAft>
              <a:buClr>
                <a:schemeClr val="tx1"/>
              </a:buClr>
            </a:pPr>
            <a:r>
              <a:rPr lang="en-US" sz="2000" dirty="0">
                <a:solidFill>
                  <a:srgbClr val="E1471D"/>
                </a:solidFill>
              </a:rPr>
              <a:t>Limited clinic time </a:t>
            </a:r>
            <a:r>
              <a:rPr lang="en-US" sz="2000" dirty="0"/>
              <a:t>and negative </a:t>
            </a:r>
            <a:r>
              <a:rPr lang="en-US" sz="2000" dirty="0">
                <a:solidFill>
                  <a:srgbClr val="E1471D"/>
                </a:solidFill>
              </a:rPr>
              <a:t>perception </a:t>
            </a:r>
            <a:r>
              <a:rPr lang="en-US" sz="2000" dirty="0"/>
              <a:t>of minorities </a:t>
            </a:r>
            <a:r>
              <a:rPr lang="en-US" sz="2000" dirty="0">
                <a:solidFill>
                  <a:srgbClr val="E1471D"/>
                </a:solidFill>
              </a:rPr>
              <a:t>led to withholding clinical trial opportunities</a:t>
            </a:r>
            <a:endParaRPr lang="en-US" dirty="0">
              <a:solidFill>
                <a:srgbClr val="E1471D"/>
              </a:solidFill>
            </a:endParaRPr>
          </a:p>
        </p:txBody>
      </p:sp>
      <p:sp>
        <p:nvSpPr>
          <p:cNvPr id="5" name="Content Placeholder 4">
            <a:extLst>
              <a:ext uri="{FF2B5EF4-FFF2-40B4-BE49-F238E27FC236}">
                <a16:creationId xmlns:a16="http://schemas.microsoft.com/office/drawing/2014/main" id="{3FAFF2DE-1639-7BE6-E9D8-D3B8576FE78E}"/>
              </a:ext>
            </a:extLst>
          </p:cNvPr>
          <p:cNvSpPr>
            <a:spLocks noGrp="1"/>
          </p:cNvSpPr>
          <p:nvPr>
            <p:ph idx="13"/>
          </p:nvPr>
        </p:nvSpPr>
        <p:spPr>
          <a:xfrm>
            <a:off x="6327216" y="1562792"/>
            <a:ext cx="5644122" cy="4527898"/>
          </a:xfrm>
        </p:spPr>
        <p:txBody>
          <a:bodyPr/>
          <a:lstStyle/>
          <a:p>
            <a:pPr marL="342900" lvl="2" indent="-342900">
              <a:buSzPct val="75000"/>
              <a:buBlip>
                <a:blip r:embed="rId3">
                  <a:extLst>
                    <a:ext uri="{96DAC541-7B7A-43D3-8B79-37D633B846F1}">
                      <asvg:svgBlip xmlns:asvg="http://schemas.microsoft.com/office/drawing/2016/SVG/main" r:embed="rId4"/>
                    </a:ext>
                  </a:extLst>
                </a:blip>
              </a:buBlip>
            </a:pPr>
            <a:r>
              <a:rPr lang="en-US" sz="2400" dirty="0"/>
              <a:t>Race perceived as irrelevant in clinical trial recruitment</a:t>
            </a:r>
          </a:p>
          <a:p>
            <a:r>
              <a:rPr lang="en-US" dirty="0"/>
              <a:t>Oncologist implicit bias affects care received</a:t>
            </a:r>
            <a:r>
              <a:rPr lang="en-US" baseline="30000" dirty="0"/>
              <a:t>2</a:t>
            </a:r>
            <a:endParaRPr lang="en-US" dirty="0"/>
          </a:p>
          <a:p>
            <a:pPr lvl="2"/>
            <a:r>
              <a:rPr lang="en-US" dirty="0"/>
              <a:t>Non-Black oncologists with high implicit bias scores had short interaction time, less communication per Black patient</a:t>
            </a:r>
          </a:p>
          <a:p>
            <a:pPr lvl="2"/>
            <a:r>
              <a:rPr lang="en-US" dirty="0"/>
              <a:t>Less patient confidence in treatment recommendations</a:t>
            </a:r>
          </a:p>
          <a:p>
            <a:endParaRPr lang="en-US" dirty="0"/>
          </a:p>
        </p:txBody>
      </p:sp>
      <p:sp>
        <p:nvSpPr>
          <p:cNvPr id="2" name="Title 1">
            <a:extLst>
              <a:ext uri="{FF2B5EF4-FFF2-40B4-BE49-F238E27FC236}">
                <a16:creationId xmlns:a16="http://schemas.microsoft.com/office/drawing/2014/main" id="{446F18B0-54B5-9BD2-6761-CD45B8C39FEF}"/>
              </a:ext>
            </a:extLst>
          </p:cNvPr>
          <p:cNvSpPr>
            <a:spLocks noGrp="1"/>
          </p:cNvSpPr>
          <p:nvPr>
            <p:ph type="title"/>
          </p:nvPr>
        </p:nvSpPr>
        <p:spPr/>
        <p:txBody>
          <a:bodyPr/>
          <a:lstStyle/>
          <a:p>
            <a:r>
              <a:rPr lang="en-US" sz="3500" dirty="0"/>
              <a:t>Intrinsic Bias Promotes Disparity in Trial Enrollment: Reasons Cited for Not Asking to Participate in Clinical Trials</a:t>
            </a:r>
          </a:p>
        </p:txBody>
      </p:sp>
      <p:sp>
        <p:nvSpPr>
          <p:cNvPr id="4" name="Content Placeholder 3">
            <a:extLst>
              <a:ext uri="{FF2B5EF4-FFF2-40B4-BE49-F238E27FC236}">
                <a16:creationId xmlns:a16="http://schemas.microsoft.com/office/drawing/2014/main" id="{E8C97127-82CC-8A18-C2A6-6D8283A5B8C1}"/>
              </a:ext>
            </a:extLst>
          </p:cNvPr>
          <p:cNvSpPr>
            <a:spLocks noGrp="1"/>
          </p:cNvSpPr>
          <p:nvPr>
            <p:ph sz="quarter" idx="10"/>
          </p:nvPr>
        </p:nvSpPr>
        <p:spPr/>
        <p:txBody>
          <a:bodyPr/>
          <a:lstStyle/>
          <a:p>
            <a:pPr algn="ctr"/>
            <a:r>
              <a:rPr lang="en-US" altLang="en-US" spc="-10" dirty="0">
                <a:latin typeface="+mn-lt"/>
                <a:cs typeface="Arial" panose="020B0604020202020204" pitchFamily="34" charset="0"/>
              </a:rPr>
              <a:t>1. Niranjan. Cancer. 2020;126:1958. 2. Penner. JCO. 2016;34:2874.</a:t>
            </a:r>
          </a:p>
        </p:txBody>
      </p:sp>
    </p:spTree>
    <p:extLst>
      <p:ext uri="{BB962C8B-B14F-4D97-AF65-F5344CB8AC3E}">
        <p14:creationId xmlns:p14="http://schemas.microsoft.com/office/powerpoint/2010/main" val="2810898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BFA6A-401D-105E-172A-BFC4D1EDF2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E66D1B-8ADB-D4B9-319E-859E3CC9D514}"/>
              </a:ext>
            </a:extLst>
          </p:cNvPr>
          <p:cNvSpPr>
            <a:spLocks noGrp="1"/>
          </p:cNvSpPr>
          <p:nvPr>
            <p:ph type="title"/>
          </p:nvPr>
        </p:nvSpPr>
        <p:spPr/>
        <p:txBody>
          <a:bodyPr/>
          <a:lstStyle/>
          <a:p>
            <a:r>
              <a:rPr lang="en-US" dirty="0"/>
              <a:t>Connecting Patients With Available Resources</a:t>
            </a:r>
          </a:p>
        </p:txBody>
      </p:sp>
      <p:sp>
        <p:nvSpPr>
          <p:cNvPr id="6" name="Rectangle: Rounded Corners 5">
            <a:extLst>
              <a:ext uri="{FF2B5EF4-FFF2-40B4-BE49-F238E27FC236}">
                <a16:creationId xmlns:a16="http://schemas.microsoft.com/office/drawing/2014/main" id="{1E3225DD-6959-E72D-ABF7-3AADAF1554A9}"/>
              </a:ext>
            </a:extLst>
          </p:cNvPr>
          <p:cNvSpPr/>
          <p:nvPr/>
        </p:nvSpPr>
        <p:spPr bwMode="auto">
          <a:xfrm rot="16200000">
            <a:off x="5829081" y="4095236"/>
            <a:ext cx="857167" cy="914401"/>
          </a:xfrm>
          <a:prstGeom prst="roundRect">
            <a:avLst>
              <a:gd name="adj" fmla="val 14282"/>
            </a:avLst>
          </a:prstGeom>
          <a:solidFill>
            <a:schemeClr val="accent5">
              <a:lumMod val="60000"/>
              <a:lumOff val="40000"/>
            </a:schemeClr>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7" name="Rectangle: Rounded Corners 6">
            <a:extLst>
              <a:ext uri="{FF2B5EF4-FFF2-40B4-BE49-F238E27FC236}">
                <a16:creationId xmlns:a16="http://schemas.microsoft.com/office/drawing/2014/main" id="{EBF92D07-EB37-3847-8527-C72334677893}"/>
              </a:ext>
            </a:extLst>
          </p:cNvPr>
          <p:cNvSpPr/>
          <p:nvPr/>
        </p:nvSpPr>
        <p:spPr bwMode="auto">
          <a:xfrm>
            <a:off x="3176742" y="4453261"/>
            <a:ext cx="1009524" cy="706233"/>
          </a:xfrm>
          <a:prstGeom prst="roundRect">
            <a:avLst>
              <a:gd name="adj" fmla="val 14282"/>
            </a:avLst>
          </a:prstGeom>
          <a:solidFill>
            <a:schemeClr val="accent5">
              <a:lumMod val="60000"/>
              <a:lumOff val="40000"/>
            </a:schemeClr>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8" name="Rectangle: Rounded Corners 7">
            <a:extLst>
              <a:ext uri="{FF2B5EF4-FFF2-40B4-BE49-F238E27FC236}">
                <a16:creationId xmlns:a16="http://schemas.microsoft.com/office/drawing/2014/main" id="{49ABD949-BA45-6DBA-DD62-C805AAB2BD72}"/>
              </a:ext>
            </a:extLst>
          </p:cNvPr>
          <p:cNvSpPr/>
          <p:nvPr/>
        </p:nvSpPr>
        <p:spPr bwMode="auto">
          <a:xfrm>
            <a:off x="3061568" y="2725989"/>
            <a:ext cx="1009524" cy="706233"/>
          </a:xfrm>
          <a:prstGeom prst="roundRect">
            <a:avLst>
              <a:gd name="adj" fmla="val 14282"/>
            </a:avLst>
          </a:prstGeom>
          <a:solidFill>
            <a:schemeClr val="accent5">
              <a:lumMod val="60000"/>
              <a:lumOff val="40000"/>
            </a:schemeClr>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9" name="Rectangle: Rounded Corners 8">
            <a:extLst>
              <a:ext uri="{FF2B5EF4-FFF2-40B4-BE49-F238E27FC236}">
                <a16:creationId xmlns:a16="http://schemas.microsoft.com/office/drawing/2014/main" id="{8CDAA70E-1E02-B615-30B1-B095B5703253}"/>
              </a:ext>
            </a:extLst>
          </p:cNvPr>
          <p:cNvSpPr/>
          <p:nvPr/>
        </p:nvSpPr>
        <p:spPr bwMode="auto">
          <a:xfrm>
            <a:off x="3176742" y="1446497"/>
            <a:ext cx="1009524" cy="706233"/>
          </a:xfrm>
          <a:prstGeom prst="roundRect">
            <a:avLst>
              <a:gd name="adj" fmla="val 14282"/>
            </a:avLst>
          </a:prstGeom>
          <a:solidFill>
            <a:schemeClr val="accent5">
              <a:lumMod val="60000"/>
              <a:lumOff val="40000"/>
            </a:schemeClr>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10" name="Rectangle: Rounded Corners 9">
            <a:extLst>
              <a:ext uri="{FF2B5EF4-FFF2-40B4-BE49-F238E27FC236}">
                <a16:creationId xmlns:a16="http://schemas.microsoft.com/office/drawing/2014/main" id="{A8C7D8F8-C4F5-87BB-D459-C485C06A93F1}"/>
              </a:ext>
            </a:extLst>
          </p:cNvPr>
          <p:cNvSpPr/>
          <p:nvPr/>
        </p:nvSpPr>
        <p:spPr bwMode="auto">
          <a:xfrm>
            <a:off x="8190526" y="3934059"/>
            <a:ext cx="1009524" cy="706233"/>
          </a:xfrm>
          <a:prstGeom prst="roundRect">
            <a:avLst>
              <a:gd name="adj" fmla="val 14282"/>
            </a:avLst>
          </a:prstGeom>
          <a:solidFill>
            <a:schemeClr val="accent5">
              <a:lumMod val="60000"/>
              <a:lumOff val="40000"/>
            </a:schemeClr>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11" name="Rectangle: Rounded Corners 10">
            <a:extLst>
              <a:ext uri="{FF2B5EF4-FFF2-40B4-BE49-F238E27FC236}">
                <a16:creationId xmlns:a16="http://schemas.microsoft.com/office/drawing/2014/main" id="{74AC08D8-7A71-DF64-B459-7AAB55E05C63}"/>
              </a:ext>
            </a:extLst>
          </p:cNvPr>
          <p:cNvSpPr/>
          <p:nvPr/>
        </p:nvSpPr>
        <p:spPr bwMode="auto">
          <a:xfrm>
            <a:off x="8120440" y="1484811"/>
            <a:ext cx="1009524" cy="706233"/>
          </a:xfrm>
          <a:prstGeom prst="roundRect">
            <a:avLst>
              <a:gd name="adj" fmla="val 14282"/>
            </a:avLst>
          </a:prstGeom>
          <a:solidFill>
            <a:schemeClr val="accent5">
              <a:lumMod val="60000"/>
              <a:lumOff val="40000"/>
            </a:schemeClr>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12" name="Rectangle: Rounded Corners 11">
            <a:extLst>
              <a:ext uri="{FF2B5EF4-FFF2-40B4-BE49-F238E27FC236}">
                <a16:creationId xmlns:a16="http://schemas.microsoft.com/office/drawing/2014/main" id="{A37E9D8B-4E8C-4901-BB17-989307C5DF83}"/>
              </a:ext>
            </a:extLst>
          </p:cNvPr>
          <p:cNvSpPr/>
          <p:nvPr/>
        </p:nvSpPr>
        <p:spPr bwMode="auto">
          <a:xfrm>
            <a:off x="4819910" y="1456932"/>
            <a:ext cx="2732702" cy="2124766"/>
          </a:xfrm>
          <a:prstGeom prst="roundRect">
            <a:avLst>
              <a:gd name="adj" fmla="val 4368"/>
            </a:avLst>
          </a:prstGeom>
          <a:solidFill>
            <a:schemeClr val="accent1"/>
          </a:solidFill>
          <a:ln w="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chemeClr val="bg2"/>
                </a:solidFill>
                <a:effectLst/>
                <a:uLnTx/>
                <a:uFillTx/>
                <a:ea typeface="Calibri" panose="020F0502020204030204" pitchFamily="34" charset="0"/>
                <a:cs typeface="Times New Roman" panose="02020603050405020304" pitchFamily="18" charset="0"/>
              </a:rPr>
              <a:t>APPs are well-positioned to help improve access to care and address healthcare disparities, especially in the context of cost challenges and limited resources </a:t>
            </a:r>
            <a:endParaRPr kumimoji="0" lang="en-US" sz="1400" b="1" i="0" u="none" strike="noStrike" kern="1200" cap="none" spc="0" normalizeH="0" baseline="0" noProof="0" dirty="0">
              <a:ln>
                <a:noFill/>
              </a:ln>
              <a:solidFill>
                <a:schemeClr val="bg2"/>
              </a:solidFill>
              <a:effectLst/>
              <a:uLnTx/>
              <a:uFillTx/>
              <a:ea typeface="+mn-ea"/>
              <a:cs typeface="Arial" panose="020B0604020202020204" pitchFamily="34" charset="0"/>
            </a:endParaRPr>
          </a:p>
        </p:txBody>
      </p:sp>
      <p:sp>
        <p:nvSpPr>
          <p:cNvPr id="13" name="Rectangle: Rounded Corners 12">
            <a:extLst>
              <a:ext uri="{FF2B5EF4-FFF2-40B4-BE49-F238E27FC236}">
                <a16:creationId xmlns:a16="http://schemas.microsoft.com/office/drawing/2014/main" id="{A4907C3E-6700-666F-C697-2BC0FF2806C8}"/>
              </a:ext>
            </a:extLst>
          </p:cNvPr>
          <p:cNvSpPr/>
          <p:nvPr/>
        </p:nvSpPr>
        <p:spPr bwMode="auto">
          <a:xfrm>
            <a:off x="520700" y="1449448"/>
            <a:ext cx="2818622" cy="1005842"/>
          </a:xfrm>
          <a:prstGeom prst="roundRect">
            <a:avLst>
              <a:gd name="adj" fmla="val 4924"/>
            </a:avLst>
          </a:prstGeom>
          <a:solidFill>
            <a:schemeClr val="bg2"/>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1400" b="1" i="0" u="sng"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Telehealth</a:t>
            </a:r>
            <a:r>
              <a:rPr kumimoji="0" lang="en-US" sz="1400" b="0" i="0" u="none"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expands access, particularly for rural and underserved populations </a:t>
            </a:r>
          </a:p>
        </p:txBody>
      </p:sp>
      <p:sp>
        <p:nvSpPr>
          <p:cNvPr id="14" name="Rectangle: Rounded Corners 13">
            <a:extLst>
              <a:ext uri="{FF2B5EF4-FFF2-40B4-BE49-F238E27FC236}">
                <a16:creationId xmlns:a16="http://schemas.microsoft.com/office/drawing/2014/main" id="{56ADE066-E4C3-C860-91ED-63A42C9A9679}"/>
              </a:ext>
            </a:extLst>
          </p:cNvPr>
          <p:cNvSpPr/>
          <p:nvPr/>
        </p:nvSpPr>
        <p:spPr bwMode="auto">
          <a:xfrm>
            <a:off x="520700" y="2726651"/>
            <a:ext cx="2818622" cy="1426827"/>
          </a:xfrm>
          <a:prstGeom prst="roundRect">
            <a:avLst>
              <a:gd name="adj" fmla="val 4516"/>
            </a:avLst>
          </a:prstGeom>
          <a:solidFill>
            <a:schemeClr val="bg2"/>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1400" b="0" i="0" u="none"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APPs can provide </a:t>
            </a:r>
            <a:r>
              <a:rPr kumimoji="0" lang="en-US" sz="1400" b="1" i="0" u="sng"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virtual consultations</a:t>
            </a:r>
            <a:r>
              <a:rPr kumimoji="0" lang="en-US" sz="1400" b="0" i="0" u="none"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follow-ups, and chronic disease management, reducing the need for costly or inaccessible in-person visits</a:t>
            </a:r>
            <a:endParaRPr kumimoji="0" lang="en-US" sz="1400" b="0"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15" name="Rectangle: Rounded Corners 14">
            <a:extLst>
              <a:ext uri="{FF2B5EF4-FFF2-40B4-BE49-F238E27FC236}">
                <a16:creationId xmlns:a16="http://schemas.microsoft.com/office/drawing/2014/main" id="{79CABC3F-EC91-03C2-2864-099D2D9A8836}"/>
              </a:ext>
            </a:extLst>
          </p:cNvPr>
          <p:cNvSpPr/>
          <p:nvPr/>
        </p:nvSpPr>
        <p:spPr bwMode="auto">
          <a:xfrm>
            <a:off x="8967384" y="1446497"/>
            <a:ext cx="2798852" cy="2232073"/>
          </a:xfrm>
          <a:prstGeom prst="roundRect">
            <a:avLst>
              <a:gd name="adj" fmla="val 3789"/>
            </a:avLst>
          </a:prstGeom>
          <a:solidFill>
            <a:schemeClr val="bg2"/>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1400" b="1" i="0" u="sng"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Team-based care</a:t>
            </a:r>
            <a:r>
              <a:rPr kumimoji="0" lang="en-US" sz="1400" b="0" i="0" u="none"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collaboration with social workers, community health workers, and pharmacists to ensure that patients are connected to needed resources (housing, transportation, medication assistance programs)</a:t>
            </a:r>
            <a:endParaRPr kumimoji="0" lang="en-US" sz="1400" b="0"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16" name="Rectangle: Rounded Corners 15">
            <a:extLst>
              <a:ext uri="{FF2B5EF4-FFF2-40B4-BE49-F238E27FC236}">
                <a16:creationId xmlns:a16="http://schemas.microsoft.com/office/drawing/2014/main" id="{09198135-5D89-2E93-210C-0E583A43BAE0}"/>
              </a:ext>
            </a:extLst>
          </p:cNvPr>
          <p:cNvSpPr/>
          <p:nvPr/>
        </p:nvSpPr>
        <p:spPr bwMode="auto">
          <a:xfrm>
            <a:off x="4544763" y="4787951"/>
            <a:ext cx="3689594" cy="1825125"/>
          </a:xfrm>
          <a:prstGeom prst="roundRect">
            <a:avLst>
              <a:gd name="adj" fmla="val 4038"/>
            </a:avLst>
          </a:prstGeom>
          <a:solidFill>
            <a:schemeClr val="bg2"/>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1400" b="1" i="0" u="sng"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Referral to low-cost resources</a:t>
            </a:r>
            <a:r>
              <a:rPr kumimoji="0" lang="en-US" sz="1400" b="0" i="0" u="none"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familiarization with free or low-cost services, such as community health centers, sliding-scale clinics, and charitable pharmacies, particularly for uninsured or underinsured individuals</a:t>
            </a:r>
            <a:endParaRPr kumimoji="0" lang="en-US" sz="1400" b="0"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17" name="Rectangle: Rounded Corners 16">
            <a:extLst>
              <a:ext uri="{FF2B5EF4-FFF2-40B4-BE49-F238E27FC236}">
                <a16:creationId xmlns:a16="http://schemas.microsoft.com/office/drawing/2014/main" id="{F1DF96D2-EBAF-88C4-FBC7-E36A2EF6199F}"/>
              </a:ext>
            </a:extLst>
          </p:cNvPr>
          <p:cNvSpPr/>
          <p:nvPr/>
        </p:nvSpPr>
        <p:spPr bwMode="auto">
          <a:xfrm>
            <a:off x="520700" y="4424839"/>
            <a:ext cx="2818622" cy="1824825"/>
          </a:xfrm>
          <a:prstGeom prst="roundRect">
            <a:avLst>
              <a:gd name="adj" fmla="val 4854"/>
            </a:avLst>
          </a:prstGeom>
          <a:solidFill>
            <a:schemeClr val="bg2"/>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1400" b="1" i="0" u="sng"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Patient assistance programs</a:t>
            </a:r>
            <a:r>
              <a:rPr kumimoji="0" lang="en-US" sz="1400" b="0" i="0" u="none"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connection of patients with pharmaceutical assistance programs or nonprofit organizations that provide financial aid or free medications</a:t>
            </a:r>
            <a:endParaRPr kumimoji="0" lang="en-US" sz="1400" b="0"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18" name="Rectangle: Rounded Corners 17">
            <a:extLst>
              <a:ext uri="{FF2B5EF4-FFF2-40B4-BE49-F238E27FC236}">
                <a16:creationId xmlns:a16="http://schemas.microsoft.com/office/drawing/2014/main" id="{09DF1BB7-A7E3-BB7F-8696-B4BA61EE02B2}"/>
              </a:ext>
            </a:extLst>
          </p:cNvPr>
          <p:cNvSpPr/>
          <p:nvPr/>
        </p:nvSpPr>
        <p:spPr bwMode="auto">
          <a:xfrm>
            <a:off x="8967385" y="3937329"/>
            <a:ext cx="2798851" cy="2081167"/>
          </a:xfrm>
          <a:prstGeom prst="roundRect">
            <a:avLst>
              <a:gd name="adj" fmla="val 2640"/>
            </a:avLst>
          </a:prstGeom>
          <a:solidFill>
            <a:schemeClr val="bg2"/>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1400" b="1" i="0" u="sng"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Advocacy for policy changes</a:t>
            </a:r>
            <a:r>
              <a:rPr kumimoji="0" lang="en-US" sz="1400" b="0" i="0" u="none" strike="noStrike" kern="1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APPs can advocate for policies that improve access to healthcare for underserved populations, such as expanding Medicaid, supporting free clinics, or increasing funding for telehealth services</a:t>
            </a:r>
            <a:endParaRPr kumimoji="0" lang="en-US" sz="1400" b="0" i="0" u="none" strike="noStrike" kern="1200" cap="none" spc="0" normalizeH="0" baseline="0" noProof="0" dirty="0">
              <a:ln>
                <a:noFill/>
              </a:ln>
              <a:solidFill>
                <a:srgbClr val="000000"/>
              </a:solidFill>
              <a:effectLst/>
              <a:uLnTx/>
              <a:uFillTx/>
              <a:ea typeface="+mn-ea"/>
              <a:cs typeface="Arial" panose="020B0604020202020204" pitchFamily="34" charset="0"/>
            </a:endParaRPr>
          </a:p>
        </p:txBody>
      </p:sp>
      <p:sp>
        <p:nvSpPr>
          <p:cNvPr id="19" name="Arrow: Right 18">
            <a:extLst>
              <a:ext uri="{FF2B5EF4-FFF2-40B4-BE49-F238E27FC236}">
                <a16:creationId xmlns:a16="http://schemas.microsoft.com/office/drawing/2014/main" id="{3B8ACBBD-929F-A01F-4222-1EF072300DD6}"/>
              </a:ext>
            </a:extLst>
          </p:cNvPr>
          <p:cNvSpPr/>
          <p:nvPr/>
        </p:nvSpPr>
        <p:spPr bwMode="auto">
          <a:xfrm rot="10800000">
            <a:off x="4269618" y="1456931"/>
            <a:ext cx="550291" cy="398128"/>
          </a:xfrm>
          <a:prstGeom prst="rightArrow">
            <a:avLst/>
          </a:prstGeom>
          <a:solidFill>
            <a:schemeClr val="accent1"/>
          </a:solidFill>
          <a:ln w="0">
            <a:solidFill>
              <a:schemeClr val="accent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pic>
        <p:nvPicPr>
          <p:cNvPr id="20" name="Graphic 19" descr="Online meeting with solid fill">
            <a:extLst>
              <a:ext uri="{FF2B5EF4-FFF2-40B4-BE49-F238E27FC236}">
                <a16:creationId xmlns:a16="http://schemas.microsoft.com/office/drawing/2014/main" id="{6DD1719E-F2D7-F161-CE20-B9054D6FC9D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59390" y="2734102"/>
            <a:ext cx="726542" cy="726542"/>
          </a:xfrm>
          <a:prstGeom prst="rect">
            <a:avLst/>
          </a:prstGeom>
        </p:spPr>
      </p:pic>
      <p:pic>
        <p:nvPicPr>
          <p:cNvPr id="21" name="Graphic 20" descr="Connections with solid fill">
            <a:extLst>
              <a:ext uri="{FF2B5EF4-FFF2-40B4-BE49-F238E27FC236}">
                <a16:creationId xmlns:a16="http://schemas.microsoft.com/office/drawing/2014/main" id="{272E218A-9469-DD32-1518-0522F08E2BE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098033" y="1459202"/>
            <a:ext cx="706233" cy="706233"/>
          </a:xfrm>
          <a:prstGeom prst="rect">
            <a:avLst/>
          </a:prstGeom>
        </p:spPr>
      </p:pic>
      <p:pic>
        <p:nvPicPr>
          <p:cNvPr id="22" name="Graphic 21" descr="Boardroom with solid fill">
            <a:extLst>
              <a:ext uri="{FF2B5EF4-FFF2-40B4-BE49-F238E27FC236}">
                <a16:creationId xmlns:a16="http://schemas.microsoft.com/office/drawing/2014/main" id="{A784CFA9-4D98-88DF-0A19-53877D1293B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394050" y="4357729"/>
            <a:ext cx="821308" cy="821308"/>
          </a:xfrm>
          <a:prstGeom prst="rect">
            <a:avLst/>
          </a:prstGeom>
        </p:spPr>
      </p:pic>
      <p:pic>
        <p:nvPicPr>
          <p:cNvPr id="23" name="Graphic 22" descr="Money with solid fill">
            <a:extLst>
              <a:ext uri="{FF2B5EF4-FFF2-40B4-BE49-F238E27FC236}">
                <a16:creationId xmlns:a16="http://schemas.microsoft.com/office/drawing/2014/main" id="{183FC1F5-1335-A868-B523-D7F053687F5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983167" y="4083217"/>
            <a:ext cx="587510" cy="587510"/>
          </a:xfrm>
          <a:prstGeom prst="rect">
            <a:avLst/>
          </a:prstGeom>
        </p:spPr>
      </p:pic>
      <p:pic>
        <p:nvPicPr>
          <p:cNvPr id="24" name="Graphic 23" descr="Clipboard Mixed with solid fill">
            <a:extLst>
              <a:ext uri="{FF2B5EF4-FFF2-40B4-BE49-F238E27FC236}">
                <a16:creationId xmlns:a16="http://schemas.microsoft.com/office/drawing/2014/main" id="{C0AEE7C3-8255-30AE-F5D1-F53CC8C38D6C}"/>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268264" y="3921470"/>
            <a:ext cx="665224" cy="665224"/>
          </a:xfrm>
          <a:prstGeom prst="rect">
            <a:avLst/>
          </a:prstGeom>
        </p:spPr>
      </p:pic>
      <p:grpSp>
        <p:nvGrpSpPr>
          <p:cNvPr id="25" name="Group 24">
            <a:extLst>
              <a:ext uri="{FF2B5EF4-FFF2-40B4-BE49-F238E27FC236}">
                <a16:creationId xmlns:a16="http://schemas.microsoft.com/office/drawing/2014/main" id="{20C141E8-BA83-DFD7-4CC7-68201D86A4B9}"/>
              </a:ext>
            </a:extLst>
          </p:cNvPr>
          <p:cNvGrpSpPr/>
          <p:nvPr/>
        </p:nvGrpSpPr>
        <p:grpSpPr>
          <a:xfrm>
            <a:off x="3422674" y="1504488"/>
            <a:ext cx="600474" cy="600474"/>
            <a:chOff x="-157958" y="1603348"/>
            <a:chExt cx="914400" cy="914400"/>
          </a:xfrm>
        </p:grpSpPr>
        <p:pic>
          <p:nvPicPr>
            <p:cNvPr id="26" name="Graphic 25" descr="Doctor female with solid fill">
              <a:extLst>
                <a:ext uri="{FF2B5EF4-FFF2-40B4-BE49-F238E27FC236}">
                  <a16:creationId xmlns:a16="http://schemas.microsoft.com/office/drawing/2014/main" id="{3D26C8F8-CF7E-6300-7151-24E6DA5160CC}"/>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98882" y="1860188"/>
              <a:ext cx="400721" cy="400721"/>
            </a:xfrm>
            <a:prstGeom prst="rect">
              <a:avLst/>
            </a:prstGeom>
          </p:spPr>
        </p:pic>
        <p:pic>
          <p:nvPicPr>
            <p:cNvPr id="27" name="Graphic 26" descr="Smart Phone with solid fill">
              <a:extLst>
                <a:ext uri="{FF2B5EF4-FFF2-40B4-BE49-F238E27FC236}">
                  <a16:creationId xmlns:a16="http://schemas.microsoft.com/office/drawing/2014/main" id="{1D3DD1AF-0943-6B5E-4B52-5760296FFF3F}"/>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57958" y="1603348"/>
              <a:ext cx="914400" cy="914400"/>
            </a:xfrm>
            <a:prstGeom prst="rect">
              <a:avLst/>
            </a:prstGeom>
          </p:spPr>
        </p:pic>
      </p:grpSp>
      <p:sp>
        <p:nvSpPr>
          <p:cNvPr id="28" name="Arrow: Right 27">
            <a:extLst>
              <a:ext uri="{FF2B5EF4-FFF2-40B4-BE49-F238E27FC236}">
                <a16:creationId xmlns:a16="http://schemas.microsoft.com/office/drawing/2014/main" id="{4BAA4819-22A9-F844-96BE-BEAF0A819268}"/>
              </a:ext>
            </a:extLst>
          </p:cNvPr>
          <p:cNvSpPr/>
          <p:nvPr/>
        </p:nvSpPr>
        <p:spPr bwMode="auto">
          <a:xfrm rot="10800000">
            <a:off x="4269618" y="2714798"/>
            <a:ext cx="550291" cy="398128"/>
          </a:xfrm>
          <a:prstGeom prst="rightArrow">
            <a:avLst/>
          </a:prstGeom>
          <a:solidFill>
            <a:schemeClr val="accent1"/>
          </a:solidFill>
          <a:ln w="0">
            <a:solidFill>
              <a:schemeClr val="accent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29" name="Arrow: Bent 28">
            <a:extLst>
              <a:ext uri="{FF2B5EF4-FFF2-40B4-BE49-F238E27FC236}">
                <a16:creationId xmlns:a16="http://schemas.microsoft.com/office/drawing/2014/main" id="{B06AE38E-8D91-A305-A3CE-94222B5D8521}"/>
              </a:ext>
            </a:extLst>
          </p:cNvPr>
          <p:cNvSpPr/>
          <p:nvPr/>
        </p:nvSpPr>
        <p:spPr bwMode="auto">
          <a:xfrm rot="16200000" flipH="1">
            <a:off x="3983370" y="3250041"/>
            <a:ext cx="966001" cy="1249375"/>
          </a:xfrm>
          <a:prstGeom prst="bentArrow">
            <a:avLst>
              <a:gd name="adj1" fmla="val 20051"/>
              <a:gd name="adj2" fmla="val 24505"/>
              <a:gd name="adj3" fmla="val 25000"/>
              <a:gd name="adj4" fmla="val 56617"/>
            </a:avLst>
          </a:prstGeom>
          <a:solidFill>
            <a:schemeClr val="accent1"/>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30" name="Arrow: Bent 29">
            <a:extLst>
              <a:ext uri="{FF2B5EF4-FFF2-40B4-BE49-F238E27FC236}">
                <a16:creationId xmlns:a16="http://schemas.microsoft.com/office/drawing/2014/main" id="{E0A930A5-8450-F6E5-54E5-32AE52AE41E1}"/>
              </a:ext>
            </a:extLst>
          </p:cNvPr>
          <p:cNvSpPr/>
          <p:nvPr/>
        </p:nvSpPr>
        <p:spPr bwMode="auto">
          <a:xfrm rot="5400000">
            <a:off x="7594538" y="2769242"/>
            <a:ext cx="968705" cy="1249375"/>
          </a:xfrm>
          <a:prstGeom prst="bentArrow">
            <a:avLst>
              <a:gd name="adj1" fmla="val 20051"/>
              <a:gd name="adj2" fmla="val 24505"/>
              <a:gd name="adj3" fmla="val 25000"/>
              <a:gd name="adj4" fmla="val 56617"/>
            </a:avLst>
          </a:prstGeom>
          <a:solidFill>
            <a:schemeClr val="accent1"/>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31" name="Arrow: Right 30">
            <a:extLst>
              <a:ext uri="{FF2B5EF4-FFF2-40B4-BE49-F238E27FC236}">
                <a16:creationId xmlns:a16="http://schemas.microsoft.com/office/drawing/2014/main" id="{91CE8DF2-EF97-D672-D9E8-733BDA15E894}"/>
              </a:ext>
            </a:extLst>
          </p:cNvPr>
          <p:cNvSpPr/>
          <p:nvPr/>
        </p:nvSpPr>
        <p:spPr bwMode="auto">
          <a:xfrm rot="10800000" flipH="1">
            <a:off x="7541271" y="1456931"/>
            <a:ext cx="534081" cy="398128"/>
          </a:xfrm>
          <a:prstGeom prst="rightArrow">
            <a:avLst/>
          </a:prstGeom>
          <a:solidFill>
            <a:schemeClr val="accent1"/>
          </a:solidFill>
          <a:ln w="0">
            <a:solidFill>
              <a:schemeClr val="accent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
        <p:nvSpPr>
          <p:cNvPr id="32" name="Arrow: Right 31">
            <a:extLst>
              <a:ext uri="{FF2B5EF4-FFF2-40B4-BE49-F238E27FC236}">
                <a16:creationId xmlns:a16="http://schemas.microsoft.com/office/drawing/2014/main" id="{5E3A2363-FCD5-86F3-80F8-81E2D3F56D93}"/>
              </a:ext>
            </a:extLst>
          </p:cNvPr>
          <p:cNvSpPr/>
          <p:nvPr/>
        </p:nvSpPr>
        <p:spPr bwMode="auto">
          <a:xfrm rot="5400000">
            <a:off x="5980358" y="3630419"/>
            <a:ext cx="507469" cy="398128"/>
          </a:xfrm>
          <a:prstGeom prst="rightArrow">
            <a:avLst/>
          </a:prstGeom>
          <a:solidFill>
            <a:schemeClr val="accent1"/>
          </a:solidFill>
          <a:ln w="0">
            <a:solidFill>
              <a:schemeClr val="accent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ea typeface="+mn-ea"/>
              <a:cs typeface="Arial" panose="020B0604020202020204" pitchFamily="34" charset="0"/>
            </a:endParaRPr>
          </a:p>
        </p:txBody>
      </p:sp>
    </p:spTree>
    <p:extLst>
      <p:ext uri="{BB962C8B-B14F-4D97-AF65-F5344CB8AC3E}">
        <p14:creationId xmlns:p14="http://schemas.microsoft.com/office/powerpoint/2010/main" val="40345632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626D7-229B-0AA9-15FA-0B59A1EA7F75}"/>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D76625F5-5E60-AB83-4D75-963C64D38AEA}"/>
              </a:ext>
            </a:extLst>
          </p:cNvPr>
          <p:cNvSpPr>
            <a:spLocks noGrp="1"/>
          </p:cNvSpPr>
          <p:nvPr>
            <p:ph idx="1"/>
          </p:nvPr>
        </p:nvSpPr>
        <p:spPr/>
        <p:txBody>
          <a:bodyPr/>
          <a:lstStyle/>
          <a:p>
            <a:r>
              <a:rPr lang="en-US" sz="2400" dirty="0"/>
              <a:t>Evolving standards and emerging data in HER2+ EBC post neoadjuvant therapy advances</a:t>
            </a:r>
          </a:p>
          <a:p>
            <a:pPr lvl="2"/>
            <a:r>
              <a:rPr lang="en-US" dirty="0"/>
              <a:t>T-DXd significantly improved iDFS vs T-DM1 in patients with residual disease (92.4% vs 83.7%; DESTINY-Breast05)  </a:t>
            </a:r>
          </a:p>
          <a:p>
            <a:r>
              <a:rPr lang="en-US" sz="2400" dirty="0"/>
              <a:t>Neoadjuvant regimens and pCR</a:t>
            </a:r>
          </a:p>
          <a:p>
            <a:r>
              <a:rPr lang="en-US" sz="2400" dirty="0"/>
              <a:t>Underutilization of guideline-recommended HER2-directed therapies</a:t>
            </a:r>
          </a:p>
          <a:p>
            <a:r>
              <a:rPr lang="en-US" sz="2400" dirty="0"/>
              <a:t>Racial and ethnic differences in neoadjuvant chemotherapy patterns, pCR rates, and outcomes in HER2+ </a:t>
            </a:r>
            <a:r>
              <a:rPr lang="en-US" dirty="0"/>
              <a:t>E</a:t>
            </a:r>
            <a:r>
              <a:rPr lang="en-US" sz="2400" dirty="0"/>
              <a:t>BC</a:t>
            </a:r>
          </a:p>
          <a:p>
            <a:r>
              <a:rPr lang="en-US" sz="2400" dirty="0"/>
              <a:t>Older adults (≥70 yr) with HER2+ EBC are underrepresented in clinical trials, causing a knowledge gap of the benefit/risk profile of chemotherapy in this patient population</a:t>
            </a:r>
          </a:p>
          <a:p>
            <a:pPr marL="0" indent="0">
              <a:buNone/>
            </a:pPr>
            <a:endParaRPr lang="en-US" dirty="0"/>
          </a:p>
          <a:p>
            <a:endParaRPr lang="en-US" dirty="0"/>
          </a:p>
        </p:txBody>
      </p:sp>
    </p:spTree>
    <p:extLst>
      <p:ext uri="{BB962C8B-B14F-4D97-AF65-F5344CB8AC3E}">
        <p14:creationId xmlns:p14="http://schemas.microsoft.com/office/powerpoint/2010/main" val="1266921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a:extLst>
              <a:ext uri="{FF2B5EF4-FFF2-40B4-BE49-F238E27FC236}">
                <a16:creationId xmlns:a16="http://schemas.microsoft.com/office/drawing/2014/main" id="{F32B6906-F430-489F-9D0A-DF47C4CAA198}"/>
              </a:ext>
            </a:extLst>
          </p:cNvPr>
          <p:cNvSpPr>
            <a:spLocks noGrp="1" noChangeArrowheads="1"/>
          </p:cNvSpPr>
          <p:nvPr>
            <p:ph type="title"/>
          </p:nvPr>
        </p:nvSpPr>
        <p:spPr/>
        <p:txBody>
          <a:bodyPr/>
          <a:lstStyle/>
          <a:p>
            <a:r>
              <a:rPr lang="en-US" altLang="en-US" sz="3200" spc="0" dirty="0">
                <a:latin typeface="Times New Roman" panose="02020603050405020304" pitchFamily="18" charset="0"/>
                <a:cs typeface="Times New Roman" panose="02020603050405020304" pitchFamily="18" charset="0"/>
              </a:rPr>
              <a:t>Faculty Disclosures</a:t>
            </a:r>
          </a:p>
        </p:txBody>
      </p:sp>
      <p:sp>
        <p:nvSpPr>
          <p:cNvPr id="10244" name="Content Placeholder 12">
            <a:extLst>
              <a:ext uri="{FF2B5EF4-FFF2-40B4-BE49-F238E27FC236}">
                <a16:creationId xmlns:a16="http://schemas.microsoft.com/office/drawing/2014/main" id="{8895AD81-D23D-4BD6-9CE3-C6ABB44855EB}"/>
              </a:ext>
            </a:extLst>
          </p:cNvPr>
          <p:cNvSpPr>
            <a:spLocks noGrp="1"/>
          </p:cNvSpPr>
          <p:nvPr>
            <p:ph sz="quarter" idx="13"/>
          </p:nvPr>
        </p:nvSpPr>
        <p:spPr/>
        <p:txBody>
          <a:body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b="1" i="0" u="none" strike="noStrike" kern="1200" cap="none" spc="0" normalizeH="0" baseline="0" noProof="0" dirty="0">
                <a:ln>
                  <a:noFill/>
                </a:ln>
                <a:solidFill>
                  <a:schemeClr val="accent1"/>
                </a:solidFill>
                <a:effectLst/>
                <a:uLnTx/>
                <a:uFillTx/>
                <a:latin typeface="+mn-lt"/>
                <a:ea typeface="+mn-ea"/>
                <a:cs typeface="+mn-cs"/>
              </a:rPr>
              <a:t>Laura Spring, MD </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b="0" i="0" u="none" strike="noStrike" kern="1200" cap="none" spc="0" normalizeH="0" baseline="0" noProof="0" dirty="0">
                <a:ln>
                  <a:noFill/>
                </a:ln>
                <a:solidFill>
                  <a:prstClr val="black"/>
                </a:solidFill>
                <a:effectLst/>
                <a:uLnTx/>
                <a:uFillTx/>
                <a:latin typeface="+mn-lt"/>
                <a:ea typeface="+mn-ea"/>
                <a:cs typeface="+mn-cs"/>
              </a:rPr>
              <a:t>Breast Medical Oncologist</a:t>
            </a:r>
            <a:br>
              <a:rPr kumimoji="0" lang="en-US" b="0" i="0" u="none" strike="noStrike" kern="1200" cap="none" spc="0" normalizeH="0" baseline="0" noProof="0" dirty="0">
                <a:ln>
                  <a:noFill/>
                </a:ln>
                <a:solidFill>
                  <a:prstClr val="black"/>
                </a:solidFill>
                <a:effectLst/>
                <a:uLnTx/>
                <a:uFillTx/>
                <a:latin typeface="+mn-lt"/>
                <a:ea typeface="+mn-ea"/>
                <a:cs typeface="+mn-cs"/>
              </a:rPr>
            </a:br>
            <a:r>
              <a:rPr kumimoji="0" lang="en-US" b="0" i="0" u="none" strike="noStrike" kern="1200" cap="none" spc="0" normalizeH="0" baseline="0" noProof="0" dirty="0">
                <a:ln>
                  <a:noFill/>
                </a:ln>
                <a:solidFill>
                  <a:prstClr val="black"/>
                </a:solidFill>
                <a:effectLst/>
                <a:uLnTx/>
                <a:uFillTx/>
                <a:latin typeface="+mn-lt"/>
                <a:ea typeface="+mn-ea"/>
                <a:cs typeface="+mn-cs"/>
              </a:rPr>
              <a:t>Mass General Hospital Cancer Center</a:t>
            </a:r>
            <a:br>
              <a:rPr kumimoji="0" lang="en-US" b="0" i="0" u="none" strike="noStrike" kern="1200" cap="none" spc="0" normalizeH="0" baseline="0" noProof="0" dirty="0">
                <a:ln>
                  <a:noFill/>
                </a:ln>
                <a:solidFill>
                  <a:prstClr val="black"/>
                </a:solidFill>
                <a:effectLst/>
                <a:uLnTx/>
                <a:uFillTx/>
                <a:latin typeface="+mn-lt"/>
                <a:ea typeface="+mn-ea"/>
                <a:cs typeface="+mn-cs"/>
              </a:rPr>
            </a:br>
            <a:r>
              <a:rPr kumimoji="0" lang="en-US" b="0" i="0" u="none" strike="noStrike" kern="1200" cap="none" spc="0" normalizeH="0" baseline="0" noProof="0" dirty="0">
                <a:ln>
                  <a:noFill/>
                </a:ln>
                <a:solidFill>
                  <a:prstClr val="black"/>
                </a:solidFill>
                <a:effectLst/>
                <a:uLnTx/>
                <a:uFillTx/>
                <a:latin typeface="+mn-lt"/>
                <a:ea typeface="+mn-ea"/>
                <a:cs typeface="+mn-cs"/>
              </a:rPr>
              <a:t>Harvard Medical School</a:t>
            </a:r>
            <a:br>
              <a:rPr kumimoji="0" lang="en-US" b="0" i="0" u="none" strike="noStrike" kern="1200" cap="none" spc="0" normalizeH="0" baseline="0" noProof="0" dirty="0">
                <a:ln>
                  <a:noFill/>
                </a:ln>
                <a:solidFill>
                  <a:prstClr val="black"/>
                </a:solidFill>
                <a:effectLst/>
                <a:uLnTx/>
                <a:uFillTx/>
                <a:latin typeface="+mn-lt"/>
                <a:ea typeface="+mn-ea"/>
                <a:cs typeface="+mn-cs"/>
              </a:rPr>
            </a:br>
            <a:r>
              <a:rPr kumimoji="0" lang="en-US" b="0" i="0" u="none" strike="noStrike" kern="1200" cap="none" spc="0" normalizeH="0" baseline="0" noProof="0" dirty="0">
                <a:ln>
                  <a:noFill/>
                </a:ln>
                <a:solidFill>
                  <a:prstClr val="black"/>
                </a:solidFill>
                <a:effectLst/>
                <a:uLnTx/>
                <a:uFillTx/>
                <a:latin typeface="+mn-lt"/>
                <a:ea typeface="+mn-ea"/>
                <a:cs typeface="+mn-cs"/>
              </a:rPr>
              <a:t>Boston, Massachusetts</a:t>
            </a:r>
          </a:p>
          <a:p>
            <a:pPr marL="0" indent="0">
              <a:buNone/>
            </a:pPr>
            <a:endParaRPr lang="en-US" altLang="en-US" sz="2000" dirty="0"/>
          </a:p>
          <a:p>
            <a:pPr marL="0" indent="0">
              <a:buNone/>
            </a:pPr>
            <a:r>
              <a:rPr lang="en-US" b="1" dirty="0">
                <a:solidFill>
                  <a:schemeClr val="accent1"/>
                </a:solidFill>
              </a:rPr>
              <a:t>Laura Spring, MD: </a:t>
            </a:r>
            <a:r>
              <a:rPr lang="en-US" i="1" dirty="0"/>
              <a:t>consultant/advisor: </a:t>
            </a:r>
            <a:r>
              <a:rPr lang="en-US" dirty="0"/>
              <a:t>AstraZeneca, Daiichi Sankyo, Gilead, Lilly, Novartis, Pfizer, Precede, Seagen; </a:t>
            </a:r>
            <a:r>
              <a:rPr lang="en-US" i="1" dirty="0"/>
              <a:t>researcher (paid to institution):</a:t>
            </a:r>
            <a:r>
              <a:rPr lang="en-US" dirty="0"/>
              <a:t> AstraZeneca, Genentech, Gilead, Greenwich Life Sciences, Lilly, Merck.</a:t>
            </a:r>
            <a:endParaRPr lang="en-US" altLang="en-US"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2">
            <a:extLst>
              <a:ext uri="{FF2B5EF4-FFF2-40B4-BE49-F238E27FC236}">
                <a16:creationId xmlns:a16="http://schemas.microsoft.com/office/drawing/2014/main" id="{8082EA74-AD3C-40A0-A143-D2201E93795E}"/>
              </a:ext>
            </a:extLst>
          </p:cNvPr>
          <p:cNvSpPr>
            <a:spLocks noGrp="1" noChangeArrowheads="1"/>
          </p:cNvSpPr>
          <p:nvPr>
            <p:ph idx="1"/>
          </p:nvPr>
        </p:nvSpPr>
        <p:spPr>
          <a:xfrm>
            <a:off x="231078" y="2225439"/>
            <a:ext cx="11740260" cy="2616101"/>
          </a:xfrm>
        </p:spPr>
        <p:txBody>
          <a:bodyPr/>
          <a:lstStyle/>
          <a:p>
            <a:pPr>
              <a:spcBef>
                <a:spcPts val="1200"/>
              </a:spcBef>
            </a:pPr>
            <a:r>
              <a:rPr lang="en-US" sz="2000" b="1" dirty="0">
                <a:solidFill>
                  <a:schemeClr val="accent1"/>
                </a:solidFill>
              </a:rPr>
              <a:t>Additional Medical Minute </a:t>
            </a:r>
            <a:r>
              <a:rPr lang="en-US" sz="2000" dirty="0"/>
              <a:t>on TNBC and HR-positive early breast cancer (coming soon)</a:t>
            </a:r>
          </a:p>
          <a:p>
            <a:pPr>
              <a:spcBef>
                <a:spcPts val="1200"/>
              </a:spcBef>
            </a:pPr>
            <a:r>
              <a:rPr lang="en-US" sz="2000" b="1" dirty="0">
                <a:solidFill>
                  <a:schemeClr val="accent1"/>
                </a:solidFill>
              </a:rPr>
              <a:t>Certified Slides </a:t>
            </a:r>
            <a:r>
              <a:rPr lang="en-US" sz="2000" dirty="0"/>
              <a:t>from the medical minute modules on HER2+, TNBC, and HR-positive early breast cancer (coming soon)</a:t>
            </a:r>
          </a:p>
          <a:p>
            <a:pPr>
              <a:spcBef>
                <a:spcPts val="1200"/>
              </a:spcBef>
            </a:pPr>
            <a:r>
              <a:rPr lang="en-US" sz="2000" b="1" dirty="0">
                <a:solidFill>
                  <a:schemeClr val="accent1"/>
                </a:solidFill>
              </a:rPr>
              <a:t>Interactive Decision Support Tool</a:t>
            </a:r>
            <a:r>
              <a:rPr lang="en-US" sz="2000" dirty="0"/>
              <a:t> incorporating patient voices in shared decision-making   in patients with HER2+/HER2-low early breast cancer (coming soon)</a:t>
            </a:r>
          </a:p>
          <a:p>
            <a:pPr>
              <a:spcBef>
                <a:spcPts val="1200"/>
              </a:spcBef>
            </a:pPr>
            <a:r>
              <a:rPr lang="en-US" sz="2000" b="1" dirty="0">
                <a:solidFill>
                  <a:schemeClr val="accent1"/>
                </a:solidFill>
              </a:rPr>
              <a:t>Patient Toolkit Resource </a:t>
            </a:r>
            <a:r>
              <a:rPr lang="en-US" sz="2000" dirty="0"/>
              <a:t>for promoting treatment persistence and equitable care in patients with HER2+/HER2-low EBC (coming soon)</a:t>
            </a:r>
          </a:p>
        </p:txBody>
      </p:sp>
      <p:sp>
        <p:nvSpPr>
          <p:cNvPr id="62467" name="Rectangle 10">
            <a:extLst>
              <a:ext uri="{FF2B5EF4-FFF2-40B4-BE49-F238E27FC236}">
                <a16:creationId xmlns:a16="http://schemas.microsoft.com/office/drawing/2014/main" id="{285A5094-ED29-4796-B20E-3FBFE4F25619}"/>
              </a:ext>
            </a:extLst>
          </p:cNvPr>
          <p:cNvSpPr>
            <a:spLocks noGrp="1" noChangeArrowheads="1"/>
          </p:cNvSpPr>
          <p:nvPr>
            <p:ph type="title"/>
          </p:nvPr>
        </p:nvSpPr>
        <p:spPr>
          <a:xfrm>
            <a:off x="231078" y="1527302"/>
            <a:ext cx="11740260" cy="521168"/>
          </a:xfrm>
        </p:spPr>
        <p:txBody>
          <a:bodyPr/>
          <a:lstStyle/>
          <a:p>
            <a:r>
              <a:rPr lang="en-US" altLang="en-US" dirty="0"/>
              <a:t>Go Online for More Coverage of Breast Cancers!</a:t>
            </a:r>
          </a:p>
        </p:txBody>
      </p:sp>
      <p:sp>
        <p:nvSpPr>
          <p:cNvPr id="62469" name="Rectangle 3">
            <a:extLst>
              <a:ext uri="{FF2B5EF4-FFF2-40B4-BE49-F238E27FC236}">
                <a16:creationId xmlns:a16="http://schemas.microsoft.com/office/drawing/2014/main" id="{F01699E0-D838-46BF-8D24-733C506774A8}"/>
              </a:ext>
            </a:extLst>
          </p:cNvPr>
          <p:cNvSpPr>
            <a:spLocks noChangeArrowheads="1"/>
          </p:cNvSpPr>
          <p:nvPr/>
        </p:nvSpPr>
        <p:spPr bwMode="auto">
          <a:xfrm>
            <a:off x="7091363" y="6346826"/>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endParaRPr kumimoji="0" lang="en-GB" altLang="en-US" sz="2400" b="0" i="0" u="none" strike="noStrike" kern="1200" cap="none" spc="0" normalizeH="0" baseline="0" noProof="0" dirty="0">
              <a:ln>
                <a:noFill/>
              </a:ln>
              <a:solidFill>
                <a:srgbClr val="161616"/>
              </a:solidFill>
              <a:effectLst/>
              <a:uLnTx/>
              <a:uFillTx/>
              <a:latin typeface="Times" panose="02020603050405020304" pitchFamily="18" charset="0"/>
              <a:ea typeface="+mn-ea"/>
              <a:cs typeface="+mn-cs"/>
            </a:endParaRPr>
          </a:p>
        </p:txBody>
      </p:sp>
      <p:sp>
        <p:nvSpPr>
          <p:cNvPr id="4" name="Content Placeholder 5">
            <a:extLst>
              <a:ext uri="{FF2B5EF4-FFF2-40B4-BE49-F238E27FC236}">
                <a16:creationId xmlns:a16="http://schemas.microsoft.com/office/drawing/2014/main" id="{E904B8EA-C1D1-6920-F474-9015D218BA41}"/>
              </a:ext>
            </a:extLst>
          </p:cNvPr>
          <p:cNvSpPr>
            <a:spLocks noGrp="1"/>
          </p:cNvSpPr>
          <p:nvPr>
            <p:ph idx="13"/>
          </p:nvPr>
        </p:nvSpPr>
        <p:spPr>
          <a:xfrm>
            <a:off x="220662" y="5583022"/>
            <a:ext cx="11740260" cy="369332"/>
          </a:xfrm>
        </p:spPr>
        <p:txBody>
          <a:bodyPr/>
          <a:lstStyle/>
          <a:p>
            <a:r>
              <a:rPr lang="en-US" u="sng" dirty="0">
                <a:hlinkClick r:id="rId3"/>
              </a:rPr>
              <a:t>deceraclinical.com/education/oncology</a:t>
            </a:r>
            <a:endParaRPr lang="en-US"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A1457023-DE41-402D-A931-2A013B742D40}"/>
              </a:ext>
            </a:extLst>
          </p:cNvPr>
          <p:cNvSpPr>
            <a:spLocks noGrp="1" noChangeArrowheads="1"/>
          </p:cNvSpPr>
          <p:nvPr>
            <p:ph type="title"/>
          </p:nvPr>
        </p:nvSpPr>
        <p:spPr/>
        <p:txBody>
          <a:bodyPr/>
          <a:lstStyle/>
          <a:p>
            <a:r>
              <a:rPr lang="en-US" altLang="en-US" sz="3200" spc="0" dirty="0">
                <a:latin typeface="Times New Roman" panose="02020603050405020304" pitchFamily="18" charset="0"/>
                <a:cs typeface="Times New Roman" panose="02020603050405020304" pitchFamily="18" charset="0"/>
              </a:rPr>
              <a:t>Learning Objectives</a:t>
            </a:r>
          </a:p>
        </p:txBody>
      </p:sp>
      <p:sp>
        <p:nvSpPr>
          <p:cNvPr id="31747" name="Rectangle 3">
            <a:extLst>
              <a:ext uri="{FF2B5EF4-FFF2-40B4-BE49-F238E27FC236}">
                <a16:creationId xmlns:a16="http://schemas.microsoft.com/office/drawing/2014/main" id="{151303B2-FE26-4833-8BD6-2C6BA6349571}"/>
              </a:ext>
            </a:extLst>
          </p:cNvPr>
          <p:cNvSpPr>
            <a:spLocks noGrp="1" noChangeArrowheads="1"/>
          </p:cNvSpPr>
          <p:nvPr>
            <p:ph sz="quarter" idx="13"/>
          </p:nvPr>
        </p:nvSpPr>
        <p:spPr/>
        <p:txBody>
          <a:bodyPr/>
          <a:lstStyle/>
          <a:p>
            <a:r>
              <a:rPr lang="en-US" altLang="en-US" sz="2200" b="1" dirty="0"/>
              <a:t>Recommend</a:t>
            </a:r>
            <a:r>
              <a:rPr lang="en-US" altLang="en-US" sz="2200" dirty="0"/>
              <a:t> the optimal neo/adjuvant treatment strategy for each patient with EBC, considering patient/disease factors, evidence, approvals, and guidelines </a:t>
            </a:r>
          </a:p>
          <a:p>
            <a:r>
              <a:rPr lang="en-US" sz="2200" b="1" dirty="0"/>
              <a:t>Collaborate</a:t>
            </a:r>
            <a:r>
              <a:rPr lang="en-US" sz="2200" dirty="0"/>
              <a:t> with patients, caregivers, and the multidisciplinary team to effectively monitor and manage treatment-related toxicities experienced by patients with EBC</a:t>
            </a:r>
            <a:endParaRPr lang="en-US" altLang="en-US" sz="2200" dirty="0"/>
          </a:p>
          <a:p>
            <a:r>
              <a:rPr lang="en-US" altLang="en-US" sz="2200" b="1" dirty="0"/>
              <a:t>Apply </a:t>
            </a:r>
            <a:r>
              <a:rPr lang="en-US" altLang="en-US" sz="2200" dirty="0"/>
              <a:t>shared decision-making and communication strategies to support patient adherence and persistence on neo/adjuvant treatment for EBC +</a:t>
            </a:r>
          </a:p>
          <a:p>
            <a:r>
              <a:rPr lang="en-US" sz="2200" b="1" dirty="0"/>
              <a:t>Appraise</a:t>
            </a:r>
            <a:r>
              <a:rPr lang="en-US" sz="2200" dirty="0"/>
              <a:t> the clinical implications of emerging evidence for neo/adjuvant treatments leveraging antibody–drug conjugates, immunotherapies, and other novel agents under investigation in EBC</a:t>
            </a:r>
          </a:p>
          <a:p>
            <a:endParaRPr lang="en-US" altLang="en-US" sz="2200" dirty="0"/>
          </a:p>
          <a:p>
            <a:endParaRPr lang="en-US" altLang="en-US" sz="2200" dirty="0"/>
          </a:p>
          <a:p>
            <a:endParaRPr lang="en-US" altLang="en-US"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312DBC72-E229-892A-04F9-01FBAF5BB196}"/>
              </a:ext>
            </a:extLst>
          </p:cNvPr>
          <p:cNvCxnSpPr>
            <a:cxnSpLocks/>
          </p:cNvCxnSpPr>
          <p:nvPr/>
        </p:nvCxnSpPr>
        <p:spPr>
          <a:xfrm flipV="1">
            <a:off x="3543300" y="2145579"/>
            <a:ext cx="4673600" cy="323653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386" name="Rectangle 2">
            <a:extLst>
              <a:ext uri="{FF2B5EF4-FFF2-40B4-BE49-F238E27FC236}">
                <a16:creationId xmlns:a16="http://schemas.microsoft.com/office/drawing/2014/main" id="{5120E07E-835B-48D5-8D58-712E7F79249A}"/>
              </a:ext>
            </a:extLst>
          </p:cNvPr>
          <p:cNvSpPr>
            <a:spLocks noGrp="1" noChangeArrowheads="1"/>
          </p:cNvSpPr>
          <p:nvPr>
            <p:ph type="title"/>
          </p:nvPr>
        </p:nvSpPr>
        <p:spPr/>
        <p:txBody>
          <a:bodyPr/>
          <a:lstStyle/>
          <a:p>
            <a:pPr eaLnBrk="1" hangingPunct="1"/>
            <a:r>
              <a:rPr lang="en-US" altLang="en-US" sz="3200" spc="0" dirty="0">
                <a:latin typeface="Times New Roman" panose="02020603050405020304" pitchFamily="18" charset="0"/>
                <a:cs typeface="Times New Roman" panose="02020603050405020304" pitchFamily="18" charset="0"/>
              </a:rPr>
              <a:t>Healthcare Disparities </a:t>
            </a:r>
            <a:r>
              <a:rPr lang="en-US" altLang="en-US" dirty="0"/>
              <a:t>Among Patients With Breast Cancer</a:t>
            </a:r>
            <a:r>
              <a:rPr lang="en-US" altLang="en-US" sz="3200" spc="0" dirty="0">
                <a:latin typeface="Times New Roman" panose="02020603050405020304" pitchFamily="18" charset="0"/>
                <a:cs typeface="Times New Roman" panose="02020603050405020304" pitchFamily="18" charset="0"/>
              </a:rPr>
              <a:t> </a:t>
            </a:r>
          </a:p>
        </p:txBody>
      </p:sp>
      <p:cxnSp>
        <p:nvCxnSpPr>
          <p:cNvPr id="17" name="Straight Connector 16">
            <a:extLst>
              <a:ext uri="{FF2B5EF4-FFF2-40B4-BE49-F238E27FC236}">
                <a16:creationId xmlns:a16="http://schemas.microsoft.com/office/drawing/2014/main" id="{0CF465DA-AD55-BA45-E657-C4F8F1823F9A}"/>
              </a:ext>
            </a:extLst>
          </p:cNvPr>
          <p:cNvCxnSpPr>
            <a:cxnSpLocks/>
          </p:cNvCxnSpPr>
          <p:nvPr/>
        </p:nvCxnSpPr>
        <p:spPr>
          <a:xfrm flipH="1" flipV="1">
            <a:off x="3759200" y="2145579"/>
            <a:ext cx="4673600" cy="323653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Content Placeholder 1">
            <a:extLst>
              <a:ext uri="{FF2B5EF4-FFF2-40B4-BE49-F238E27FC236}">
                <a16:creationId xmlns:a16="http://schemas.microsoft.com/office/drawing/2014/main" id="{48C0AF99-6897-4D02-7220-7F23DD122224}"/>
              </a:ext>
            </a:extLst>
          </p:cNvPr>
          <p:cNvSpPr txBox="1">
            <a:spLocks/>
          </p:cNvSpPr>
          <p:nvPr/>
        </p:nvSpPr>
        <p:spPr>
          <a:xfrm>
            <a:off x="1712199" y="6302375"/>
            <a:ext cx="7812290" cy="327025"/>
          </a:xfrm>
          <a:prstGeom prst="rect">
            <a:avLst/>
          </a:prstGeom>
        </p:spPr>
        <p:txBody>
          <a:bodyPr vert="horz" lIns="0" tIns="0" rIns="0" bIns="0" rtlCol="0" anchor="b">
            <a:noAutofit/>
          </a:bodyPr>
          <a:lstStyle>
            <a:lvl1pPr marL="0" indent="0" algn="l" defTabSz="914400" rtl="0" eaLnBrk="1" latinLnBrk="0" hangingPunct="1">
              <a:lnSpc>
                <a:spcPct val="90000"/>
              </a:lnSpc>
              <a:spcBef>
                <a:spcPts val="1000"/>
              </a:spcBef>
              <a:spcAft>
                <a:spcPts val="700"/>
              </a:spcAft>
              <a:buSzPct val="75000"/>
              <a:buFontTx/>
              <a:buNone/>
              <a:defRPr lang="en-US" sz="1000" kern="1200">
                <a:solidFill>
                  <a:schemeClr val="tx1"/>
                </a:solidFill>
                <a:latin typeface="Poppins" pitchFamily="2" charset="77"/>
                <a:ea typeface="+mn-ea"/>
                <a:cs typeface="Poppins" pitchFamily="2" charset="77"/>
              </a:defRPr>
            </a:lvl1pPr>
            <a:lvl2pPr marL="231775" indent="-231775" algn="l" defTabSz="914400" rtl="0" eaLnBrk="1" latinLnBrk="0" hangingPunct="1">
              <a:lnSpc>
                <a:spcPct val="110000"/>
              </a:lnSpc>
              <a:spcBef>
                <a:spcPts val="500"/>
              </a:spcBef>
              <a:buFont typeface="Poppins" panose="00000500000000000000" pitchFamily="2" charset="0"/>
              <a:buChar char="•"/>
              <a:defRPr sz="1000" kern="1200">
                <a:solidFill>
                  <a:schemeClr val="tx1"/>
                </a:solidFill>
                <a:latin typeface="Poppins" pitchFamily="2" charset="77"/>
                <a:ea typeface="+mn-ea"/>
                <a:cs typeface="Poppins" pitchFamily="2" charset="77"/>
              </a:defRPr>
            </a:lvl2pPr>
            <a:lvl3pPr marL="457200" indent="-228600" algn="l" defTabSz="914400" rtl="0" eaLnBrk="1" latinLnBrk="0" hangingPunct="1">
              <a:lnSpc>
                <a:spcPct val="90000"/>
              </a:lnSpc>
              <a:spcBef>
                <a:spcPts val="1000"/>
              </a:spcBef>
              <a:spcAft>
                <a:spcPts val="700"/>
              </a:spcAft>
              <a:buFont typeface="Arial" panose="020B0604020202020204" pitchFamily="34" charset="0"/>
              <a:buChar char="•"/>
              <a:defRPr sz="1000" kern="1200">
                <a:solidFill>
                  <a:schemeClr val="tx1"/>
                </a:solidFill>
                <a:latin typeface="Poppins" pitchFamily="2" charset="77"/>
                <a:ea typeface="+mn-ea"/>
                <a:cs typeface="Poppins" pitchFamily="2" charset="77"/>
              </a:defRPr>
            </a:lvl3pPr>
            <a:lvl4pPr marL="685800" indent="-228600" algn="l" defTabSz="914400" rtl="0" eaLnBrk="1" latinLnBrk="0" hangingPunct="1">
              <a:lnSpc>
                <a:spcPct val="90000"/>
              </a:lnSpc>
              <a:spcBef>
                <a:spcPts val="1000"/>
              </a:spcBef>
              <a:spcAft>
                <a:spcPts val="700"/>
              </a:spcAft>
              <a:buFont typeface="Calibri" panose="020F0502020204030204" pitchFamily="34" charset="0"/>
              <a:buChar char="─"/>
              <a:defRPr lang="en-US" sz="1000" kern="1200">
                <a:solidFill>
                  <a:schemeClr val="tx1"/>
                </a:solidFill>
                <a:latin typeface="Poppins" pitchFamily="2" charset="77"/>
                <a:ea typeface="+mn-ea"/>
                <a:cs typeface="Poppins" pitchFamily="2" charset="77"/>
              </a:defRPr>
            </a:lvl4pPr>
            <a:lvl5pPr marL="971550" indent="-285750" algn="l" defTabSz="914400" rtl="0" eaLnBrk="1" latinLnBrk="0" hangingPunct="1">
              <a:lnSpc>
                <a:spcPct val="90000"/>
              </a:lnSpc>
              <a:spcBef>
                <a:spcPts val="1000"/>
              </a:spcBef>
              <a:spcAft>
                <a:spcPts val="700"/>
              </a:spcAft>
              <a:buFont typeface="Arial" panose="020B0604020202020204" pitchFamily="34" charset="0"/>
              <a:buChar char="•"/>
              <a:defRPr sz="10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dirty="0"/>
              <a:t>Jatoi. NEJM. 2022;386:2349. bcrf.org.</a:t>
            </a:r>
          </a:p>
        </p:txBody>
      </p:sp>
      <p:sp>
        <p:nvSpPr>
          <p:cNvPr id="12" name="TextBox 11">
            <a:extLst>
              <a:ext uri="{FF2B5EF4-FFF2-40B4-BE49-F238E27FC236}">
                <a16:creationId xmlns:a16="http://schemas.microsoft.com/office/drawing/2014/main" id="{668DB2DC-8AEA-1BB6-3419-BCF9ECCA88A3}"/>
              </a:ext>
            </a:extLst>
          </p:cNvPr>
          <p:cNvSpPr txBox="1"/>
          <p:nvPr/>
        </p:nvSpPr>
        <p:spPr>
          <a:xfrm>
            <a:off x="589026" y="1793527"/>
            <a:ext cx="3583417" cy="1124299"/>
          </a:xfrm>
          <a:prstGeom prst="rect">
            <a:avLst/>
          </a:prstGeom>
          <a:solidFill>
            <a:schemeClr val="accent1"/>
          </a:solidFill>
        </p:spPr>
        <p:txBody>
          <a:bodyPr vert="horz" wrap="square" lIns="0" tIns="0" rIns="0" bIns="0" rtlCol="0" anchor="ctr">
            <a:noAutofit/>
          </a:bodyPr>
          <a:lstStyle/>
          <a:p>
            <a:pPr algn="ctr"/>
            <a:r>
              <a:rPr lang="en-US" dirty="0">
                <a:solidFill>
                  <a:schemeClr val="bg2"/>
                </a:solidFill>
              </a:rPr>
              <a:t>Mortality rate is ~40% higher among Black women than White women</a:t>
            </a:r>
          </a:p>
        </p:txBody>
      </p:sp>
      <p:sp>
        <p:nvSpPr>
          <p:cNvPr id="13" name="TextBox 12">
            <a:extLst>
              <a:ext uri="{FF2B5EF4-FFF2-40B4-BE49-F238E27FC236}">
                <a16:creationId xmlns:a16="http://schemas.microsoft.com/office/drawing/2014/main" id="{8E456485-95F4-776E-833F-8CAF798F29A0}"/>
              </a:ext>
            </a:extLst>
          </p:cNvPr>
          <p:cNvSpPr txBox="1"/>
          <p:nvPr/>
        </p:nvSpPr>
        <p:spPr>
          <a:xfrm>
            <a:off x="589026" y="4513556"/>
            <a:ext cx="3583417" cy="1124299"/>
          </a:xfrm>
          <a:prstGeom prst="rect">
            <a:avLst/>
          </a:prstGeom>
          <a:solidFill>
            <a:schemeClr val="accent3"/>
          </a:solidFill>
        </p:spPr>
        <p:txBody>
          <a:bodyPr vert="horz" wrap="square" lIns="0" tIns="0" rIns="0" bIns="0" rtlCol="0" anchor="ctr">
            <a:noAutofit/>
          </a:bodyPr>
          <a:lstStyle/>
          <a:p>
            <a:pPr algn="ctr"/>
            <a:r>
              <a:rPr lang="en-US" dirty="0">
                <a:solidFill>
                  <a:schemeClr val="bg2"/>
                </a:solidFill>
              </a:rPr>
              <a:t>Mammogram rates are historically lower in Black women</a:t>
            </a:r>
          </a:p>
        </p:txBody>
      </p:sp>
      <p:sp>
        <p:nvSpPr>
          <p:cNvPr id="15" name="TextBox 14">
            <a:extLst>
              <a:ext uri="{FF2B5EF4-FFF2-40B4-BE49-F238E27FC236}">
                <a16:creationId xmlns:a16="http://schemas.microsoft.com/office/drawing/2014/main" id="{CF2948C5-CA95-BA7C-8605-224B38A81B3D}"/>
              </a:ext>
            </a:extLst>
          </p:cNvPr>
          <p:cNvSpPr txBox="1"/>
          <p:nvPr/>
        </p:nvSpPr>
        <p:spPr>
          <a:xfrm>
            <a:off x="7907466" y="1793527"/>
            <a:ext cx="3583417" cy="1124299"/>
          </a:xfrm>
          <a:prstGeom prst="rect">
            <a:avLst/>
          </a:prstGeom>
          <a:solidFill>
            <a:schemeClr val="accent4"/>
          </a:solidFill>
        </p:spPr>
        <p:txBody>
          <a:bodyPr vert="horz" wrap="square" lIns="0" tIns="0" rIns="0" bIns="0" rtlCol="0" anchor="ctr">
            <a:noAutofit/>
          </a:bodyPr>
          <a:lstStyle/>
          <a:p>
            <a:pPr algn="ctr"/>
            <a:r>
              <a:rPr lang="en-US" dirty="0">
                <a:solidFill>
                  <a:schemeClr val="bg2"/>
                </a:solidFill>
              </a:rPr>
              <a:t>Black women have a 65% higher rate of any HR-negative cancer and 38% higher mortality</a:t>
            </a:r>
          </a:p>
        </p:txBody>
      </p:sp>
      <p:sp>
        <p:nvSpPr>
          <p:cNvPr id="23" name="Oval 22">
            <a:extLst>
              <a:ext uri="{FF2B5EF4-FFF2-40B4-BE49-F238E27FC236}">
                <a16:creationId xmlns:a16="http://schemas.microsoft.com/office/drawing/2014/main" id="{E32FB17A-8390-9B8A-1552-B8C21325336F}"/>
              </a:ext>
            </a:extLst>
          </p:cNvPr>
          <p:cNvSpPr/>
          <p:nvPr/>
        </p:nvSpPr>
        <p:spPr>
          <a:xfrm>
            <a:off x="4771126" y="2509540"/>
            <a:ext cx="2537657" cy="230705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CD0C26F6-A294-5BA4-E8D1-59AE17E50580}"/>
              </a:ext>
            </a:extLst>
          </p:cNvPr>
          <p:cNvSpPr txBox="1"/>
          <p:nvPr/>
        </p:nvSpPr>
        <p:spPr>
          <a:xfrm>
            <a:off x="5016176" y="3112850"/>
            <a:ext cx="2047556" cy="1100430"/>
          </a:xfrm>
          <a:prstGeom prst="rect">
            <a:avLst/>
          </a:prstGeom>
        </p:spPr>
        <p:txBody>
          <a:bodyPr vert="horz" wrap="square" lIns="0" tIns="0" rIns="0" bIns="0" rtlCol="0">
            <a:noAutofit/>
          </a:bodyPr>
          <a:lstStyle/>
          <a:p>
            <a:pPr algn="ctr"/>
            <a:r>
              <a:rPr lang="en-US" sz="2400" b="1" dirty="0">
                <a:solidFill>
                  <a:schemeClr val="bg2"/>
                </a:solidFill>
              </a:rPr>
              <a:t>Breast Cancer Disparities</a:t>
            </a:r>
          </a:p>
        </p:txBody>
      </p:sp>
      <p:sp>
        <p:nvSpPr>
          <p:cNvPr id="28" name="TextBox 27">
            <a:extLst>
              <a:ext uri="{FF2B5EF4-FFF2-40B4-BE49-F238E27FC236}">
                <a16:creationId xmlns:a16="http://schemas.microsoft.com/office/drawing/2014/main" id="{BAF9513C-2264-B6D2-15FF-B5FAEDB310F0}"/>
              </a:ext>
            </a:extLst>
          </p:cNvPr>
          <p:cNvSpPr txBox="1"/>
          <p:nvPr/>
        </p:nvSpPr>
        <p:spPr>
          <a:xfrm>
            <a:off x="7907466" y="4513556"/>
            <a:ext cx="3583417" cy="1124299"/>
          </a:xfrm>
          <a:prstGeom prst="rect">
            <a:avLst/>
          </a:prstGeom>
          <a:solidFill>
            <a:schemeClr val="accent6"/>
          </a:solidFill>
        </p:spPr>
        <p:txBody>
          <a:bodyPr vert="horz" wrap="square" lIns="0" tIns="0" rIns="0" bIns="0" rtlCol="0" anchor="ctr">
            <a:noAutofit/>
          </a:bodyPr>
          <a:lstStyle/>
          <a:p>
            <a:pPr algn="ctr"/>
            <a:r>
              <a:rPr lang="en-US" dirty="0">
                <a:solidFill>
                  <a:schemeClr val="bg2"/>
                </a:solidFill>
              </a:rPr>
              <a:t>Black women have a higher likelihood of insurance coverage that limits care/access</a:t>
            </a:r>
          </a:p>
        </p:txBody>
      </p:sp>
    </p:spTree>
    <p:extLst>
      <p:ext uri="{BB962C8B-B14F-4D97-AF65-F5344CB8AC3E}">
        <p14:creationId xmlns:p14="http://schemas.microsoft.com/office/powerpoint/2010/main" val="777103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D5F92-B5D4-DA1D-BA98-97DD0F0BE8D5}"/>
              </a:ext>
            </a:extLst>
          </p:cNvPr>
          <p:cNvSpPr>
            <a:spLocks noGrp="1"/>
          </p:cNvSpPr>
          <p:nvPr>
            <p:ph type="title"/>
          </p:nvPr>
        </p:nvSpPr>
        <p:spPr/>
        <p:txBody>
          <a:bodyPr/>
          <a:lstStyle/>
          <a:p>
            <a:r>
              <a:rPr lang="en-US" dirty="0"/>
              <a:t>Disparities in Treatment-Related Adverse Events in HER2+ EBC</a:t>
            </a:r>
          </a:p>
        </p:txBody>
      </p:sp>
      <p:graphicFrame>
        <p:nvGraphicFramePr>
          <p:cNvPr id="4" name="Content Placeholder 3">
            <a:extLst>
              <a:ext uri="{FF2B5EF4-FFF2-40B4-BE49-F238E27FC236}">
                <a16:creationId xmlns:a16="http://schemas.microsoft.com/office/drawing/2014/main" id="{6121AE4B-22F8-5B58-78E9-C02B6DC875A0}"/>
              </a:ext>
            </a:extLst>
          </p:cNvPr>
          <p:cNvGraphicFramePr>
            <a:graphicFrameLocks noGrp="1"/>
          </p:cNvGraphicFramePr>
          <p:nvPr>
            <p:ph sz="quarter" idx="10"/>
          </p:nvPr>
        </p:nvGraphicFramePr>
        <p:xfrm>
          <a:off x="231078" y="1333500"/>
          <a:ext cx="10893140" cy="2286000"/>
        </p:xfrm>
        <a:graphic>
          <a:graphicData uri="http://schemas.openxmlformats.org/drawingml/2006/table">
            <a:tbl>
              <a:tblPr firstRow="1" bandRow="1">
                <a:tableStyleId>{F5AB1C69-6EDB-4FF4-983F-18BD219EF322}</a:tableStyleId>
              </a:tblPr>
              <a:tblGrid>
                <a:gridCol w="6092494">
                  <a:extLst>
                    <a:ext uri="{9D8B030D-6E8A-4147-A177-3AD203B41FA5}">
                      <a16:colId xmlns:a16="http://schemas.microsoft.com/office/drawing/2014/main" val="1127911672"/>
                    </a:ext>
                  </a:extLst>
                </a:gridCol>
                <a:gridCol w="2360859">
                  <a:extLst>
                    <a:ext uri="{9D8B030D-6E8A-4147-A177-3AD203B41FA5}">
                      <a16:colId xmlns:a16="http://schemas.microsoft.com/office/drawing/2014/main" val="2350540857"/>
                    </a:ext>
                  </a:extLst>
                </a:gridCol>
                <a:gridCol w="2439787">
                  <a:extLst>
                    <a:ext uri="{9D8B030D-6E8A-4147-A177-3AD203B41FA5}">
                      <a16:colId xmlns:a16="http://schemas.microsoft.com/office/drawing/2014/main" val="24723894"/>
                    </a:ext>
                  </a:extLst>
                </a:gridCol>
              </a:tblGrid>
              <a:tr h="472323">
                <a:tc>
                  <a:txBody>
                    <a:bodyPr/>
                    <a:lstStyle/>
                    <a:p>
                      <a:pPr algn="l"/>
                      <a:r>
                        <a:rPr lang="en-US" sz="2000" dirty="0">
                          <a:solidFill>
                            <a:schemeClr val="bg2"/>
                          </a:solidFill>
                        </a:rPr>
                        <a:t>AE,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c>
                  <a:txBody>
                    <a:bodyPr/>
                    <a:lstStyle/>
                    <a:p>
                      <a:pPr algn="ctr"/>
                      <a:r>
                        <a:rPr lang="en-US" sz="2000" dirty="0">
                          <a:solidFill>
                            <a:schemeClr val="bg2"/>
                          </a:solidFill>
                        </a:rPr>
                        <a:t>Non-Hispanic Black Women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c>
                  <a:txBody>
                    <a:bodyPr/>
                    <a:lstStyle/>
                    <a:p>
                      <a:pPr algn="ctr"/>
                      <a:r>
                        <a:rPr lang="en-US" sz="2000" dirty="0">
                          <a:solidFill>
                            <a:schemeClr val="bg2"/>
                          </a:solidFill>
                        </a:rPr>
                        <a:t>Non-Hispanic </a:t>
                      </a:r>
                    </a:p>
                    <a:p>
                      <a:pPr algn="ctr"/>
                      <a:r>
                        <a:rPr lang="en-US" sz="2000" dirty="0">
                          <a:solidFill>
                            <a:schemeClr val="bg2"/>
                          </a:solidFill>
                        </a:rPr>
                        <a:t>White Women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707393314"/>
                  </a:ext>
                </a:extLst>
              </a:tr>
              <a:tr h="370840">
                <a:tc>
                  <a:txBody>
                    <a:bodyPr/>
                    <a:lstStyle/>
                    <a:p>
                      <a:pPr algn="l"/>
                      <a:r>
                        <a:rPr lang="en-US" sz="2000" b="0" dirty="0"/>
                        <a:t>Chemotherapy-related complications</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2000" b="0" dirty="0"/>
                        <a:t>20.9</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2000" b="0" dirty="0"/>
                        <a:t>12.2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415927700"/>
                  </a:ext>
                </a:extLst>
              </a:tr>
              <a:tr h="363086">
                <a:tc>
                  <a:txBody>
                    <a:bodyPr/>
                    <a:lstStyle/>
                    <a:p>
                      <a:pPr algn="l"/>
                      <a:r>
                        <a:rPr lang="en-US" sz="2000" b="0" dirty="0"/>
                        <a:t>Cardiac toxicities (acute MI)</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2000" b="0" dirty="0"/>
                        <a:t>3.1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2000" b="0" dirty="0"/>
                        <a:t>0.2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21274857"/>
                  </a:ext>
                </a:extLst>
              </a:tr>
              <a:tr h="370840">
                <a:tc>
                  <a:txBody>
                    <a:bodyPr/>
                    <a:lstStyle/>
                    <a:p>
                      <a:pPr algn="l"/>
                      <a:r>
                        <a:rPr lang="en-US" sz="2000" b="0" dirty="0"/>
                        <a:t>Pneumonitis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2000" b="0" dirty="0"/>
                        <a:t>7.8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2000" b="0" dirty="0"/>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74462363"/>
                  </a:ext>
                </a:extLst>
              </a:tr>
              <a:tr h="370840">
                <a:tc>
                  <a:txBody>
                    <a:bodyPr/>
                    <a:lstStyle/>
                    <a:p>
                      <a:pPr algn="l"/>
                      <a:r>
                        <a:rPr lang="en-US" sz="2000" b="0" dirty="0"/>
                        <a:t>Cognitive decline/dementia</a:t>
                      </a:r>
                    </a:p>
                  </a:txBody>
                  <a:tcPr>
                    <a:lnL w="12700" cmpd="sng">
                      <a:noFill/>
                    </a:lnL>
                    <a:lnR w="12700" cmpd="sng">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000" b="0" dirty="0"/>
                        <a:t>13.6</a:t>
                      </a:r>
                    </a:p>
                  </a:txBody>
                  <a:tcPr>
                    <a:lnL w="12700" cmpd="sng">
                      <a:noFill/>
                    </a:lnL>
                    <a:lnR w="12700" cmpd="sng">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000" b="0" dirty="0"/>
                        <a:t>6.7</a:t>
                      </a:r>
                    </a:p>
                  </a:txBody>
                  <a:tcPr>
                    <a:lnL w="12700" cmpd="sng">
                      <a:noFill/>
                    </a:lnL>
                    <a:lnR w="12700" cmpd="sng">
                      <a:noFill/>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6392172"/>
                  </a:ext>
                </a:extLst>
              </a:tr>
            </a:tbl>
          </a:graphicData>
        </a:graphic>
      </p:graphicFrame>
      <p:sp>
        <p:nvSpPr>
          <p:cNvPr id="3" name="Content Placeholder 2">
            <a:extLst>
              <a:ext uri="{FF2B5EF4-FFF2-40B4-BE49-F238E27FC236}">
                <a16:creationId xmlns:a16="http://schemas.microsoft.com/office/drawing/2014/main" id="{8407DFD2-49D6-6C9E-638D-DD3219F66EDC}"/>
              </a:ext>
            </a:extLst>
          </p:cNvPr>
          <p:cNvSpPr txBox="1">
            <a:spLocks/>
          </p:cNvSpPr>
          <p:nvPr/>
        </p:nvSpPr>
        <p:spPr>
          <a:xfrm>
            <a:off x="1712199" y="6302375"/>
            <a:ext cx="7812290" cy="327025"/>
          </a:xfrm>
          <a:prstGeom prst="rect">
            <a:avLst/>
          </a:prstGeom>
        </p:spPr>
        <p:txBody>
          <a:bodyPr vert="horz" lIns="0" tIns="0" rIns="0" bIns="0" rtlCol="0" anchor="b">
            <a:noAutofit/>
          </a:bodyPr>
          <a:lstStyle>
            <a:lvl1pPr marL="0" indent="0" algn="l" defTabSz="914400" rtl="0" eaLnBrk="1" latinLnBrk="0" hangingPunct="1">
              <a:lnSpc>
                <a:spcPct val="90000"/>
              </a:lnSpc>
              <a:spcBef>
                <a:spcPts val="1000"/>
              </a:spcBef>
              <a:spcAft>
                <a:spcPts val="700"/>
              </a:spcAft>
              <a:buSzPct val="75000"/>
              <a:buFontTx/>
              <a:buNone/>
              <a:defRPr lang="en-US" sz="1000" kern="1200">
                <a:solidFill>
                  <a:schemeClr val="tx1"/>
                </a:solidFill>
                <a:latin typeface="Poppins" pitchFamily="2" charset="77"/>
                <a:ea typeface="+mn-ea"/>
                <a:cs typeface="Poppins" pitchFamily="2" charset="77"/>
              </a:defRPr>
            </a:lvl1pPr>
            <a:lvl2pPr marL="231775" indent="-231775" algn="l" defTabSz="914400" rtl="0" eaLnBrk="1" latinLnBrk="0" hangingPunct="1">
              <a:lnSpc>
                <a:spcPct val="110000"/>
              </a:lnSpc>
              <a:spcBef>
                <a:spcPts val="500"/>
              </a:spcBef>
              <a:buFont typeface="Poppins" panose="00000500000000000000" pitchFamily="2" charset="0"/>
              <a:buChar char="•"/>
              <a:defRPr sz="1000" kern="1200">
                <a:solidFill>
                  <a:schemeClr val="tx1"/>
                </a:solidFill>
                <a:latin typeface="Poppins" pitchFamily="2" charset="77"/>
                <a:ea typeface="+mn-ea"/>
                <a:cs typeface="Poppins" pitchFamily="2" charset="77"/>
              </a:defRPr>
            </a:lvl2pPr>
            <a:lvl3pPr marL="457200" indent="-228600" algn="l" defTabSz="914400" rtl="0" eaLnBrk="1" latinLnBrk="0" hangingPunct="1">
              <a:lnSpc>
                <a:spcPct val="90000"/>
              </a:lnSpc>
              <a:spcBef>
                <a:spcPts val="1000"/>
              </a:spcBef>
              <a:spcAft>
                <a:spcPts val="700"/>
              </a:spcAft>
              <a:buFont typeface="Arial" panose="020B0604020202020204" pitchFamily="34" charset="0"/>
              <a:buChar char="•"/>
              <a:defRPr sz="1000" kern="1200">
                <a:solidFill>
                  <a:schemeClr val="tx1"/>
                </a:solidFill>
                <a:latin typeface="Poppins" pitchFamily="2" charset="77"/>
                <a:ea typeface="+mn-ea"/>
                <a:cs typeface="Poppins" pitchFamily="2" charset="77"/>
              </a:defRPr>
            </a:lvl3pPr>
            <a:lvl4pPr marL="685800" indent="-228600" algn="l" defTabSz="914400" rtl="0" eaLnBrk="1" latinLnBrk="0" hangingPunct="1">
              <a:lnSpc>
                <a:spcPct val="90000"/>
              </a:lnSpc>
              <a:spcBef>
                <a:spcPts val="1000"/>
              </a:spcBef>
              <a:spcAft>
                <a:spcPts val="700"/>
              </a:spcAft>
              <a:buFont typeface="Calibri" panose="020F0502020204030204" pitchFamily="34" charset="0"/>
              <a:buChar char="─"/>
              <a:defRPr lang="en-US" sz="1000" kern="1200">
                <a:solidFill>
                  <a:schemeClr val="tx1"/>
                </a:solidFill>
                <a:latin typeface="Poppins" pitchFamily="2" charset="77"/>
                <a:ea typeface="+mn-ea"/>
                <a:cs typeface="Poppins" pitchFamily="2" charset="77"/>
              </a:defRPr>
            </a:lvl4pPr>
            <a:lvl5pPr marL="971550" indent="-285750" algn="l" defTabSz="914400" rtl="0" eaLnBrk="1" latinLnBrk="0" hangingPunct="1">
              <a:lnSpc>
                <a:spcPct val="90000"/>
              </a:lnSpc>
              <a:spcBef>
                <a:spcPts val="1000"/>
              </a:spcBef>
              <a:spcAft>
                <a:spcPts val="700"/>
              </a:spcAft>
              <a:buFont typeface="Arial" panose="020B0604020202020204" pitchFamily="34" charset="0"/>
              <a:buChar char="•"/>
              <a:defRPr sz="10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700"/>
              </a:spcAft>
              <a:buClrTx/>
              <a:buSzPct val="75000"/>
              <a:buFontTx/>
              <a:buNone/>
              <a:tabLst/>
              <a:defRPr/>
            </a:pPr>
            <a:r>
              <a:rPr kumimoji="0" lang="en-US" altLang="en-US" sz="1000" b="0" i="0" u="none" strike="noStrike" kern="1200" cap="none" spc="-10" normalizeH="0" baseline="0" noProof="0" dirty="0">
                <a:ln>
                  <a:noFill/>
                </a:ln>
                <a:solidFill>
                  <a:srgbClr val="161616"/>
                </a:solidFill>
                <a:effectLst/>
                <a:uLnTx/>
                <a:uFillTx/>
                <a:latin typeface="Poppins"/>
                <a:ea typeface="+mn-ea"/>
                <a:cs typeface="Arial" panose="020B0604020202020204" pitchFamily="34" charset="0"/>
              </a:rPr>
              <a:t>Stabellini. Sci Rep. 2023;13:1233.</a:t>
            </a:r>
          </a:p>
        </p:txBody>
      </p:sp>
    </p:spTree>
    <p:extLst>
      <p:ext uri="{BB962C8B-B14F-4D97-AF65-F5344CB8AC3E}">
        <p14:creationId xmlns:p14="http://schemas.microsoft.com/office/powerpoint/2010/main" val="2353533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5F338-A550-0183-8F11-1E825E22D024}"/>
            </a:ext>
          </a:extLst>
        </p:cNvPr>
        <p:cNvGrpSpPr/>
        <p:nvPr/>
      </p:nvGrpSpPr>
      <p:grpSpPr>
        <a:xfrm>
          <a:off x="0" y="0"/>
          <a:ext cx="0" cy="0"/>
          <a:chOff x="0" y="0"/>
          <a:chExt cx="0" cy="0"/>
        </a:xfrm>
      </p:grpSpPr>
      <p:sp>
        <p:nvSpPr>
          <p:cNvPr id="31746" name="Rectangle 2">
            <a:extLst>
              <a:ext uri="{FF2B5EF4-FFF2-40B4-BE49-F238E27FC236}">
                <a16:creationId xmlns:a16="http://schemas.microsoft.com/office/drawing/2014/main" id="{4F610F36-DD56-D399-82AE-AAB7410F81D0}"/>
              </a:ext>
            </a:extLst>
          </p:cNvPr>
          <p:cNvSpPr>
            <a:spLocks noGrp="1" noChangeArrowheads="1"/>
          </p:cNvSpPr>
          <p:nvPr>
            <p:ph type="title"/>
          </p:nvPr>
        </p:nvSpPr>
        <p:spPr>
          <a:xfrm>
            <a:off x="231078" y="260163"/>
            <a:ext cx="11740260" cy="1044132"/>
          </a:xfrm>
        </p:spPr>
        <p:txBody>
          <a:bodyPr/>
          <a:lstStyle/>
          <a:p>
            <a:r>
              <a:rPr lang="en-US" dirty="0"/>
              <a:t>Disparities in Prognosis/Outcomes for Patients With </a:t>
            </a:r>
            <a:br>
              <a:rPr lang="en-US" dirty="0"/>
            </a:br>
            <a:r>
              <a:rPr lang="en-US" dirty="0"/>
              <a:t>HER2-Positive EBC</a:t>
            </a:r>
            <a:endParaRPr lang="en-US" altLang="en-US" sz="3200" spc="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CB876293-FA92-4D1A-1160-35885AC59087}"/>
              </a:ext>
            </a:extLst>
          </p:cNvPr>
          <p:cNvSpPr txBox="1"/>
          <p:nvPr/>
        </p:nvSpPr>
        <p:spPr>
          <a:xfrm>
            <a:off x="1360170" y="6115050"/>
            <a:ext cx="914400" cy="914400"/>
          </a:xfrm>
          <a:prstGeom prst="rect">
            <a:avLst/>
          </a:prstGeom>
        </p:spPr>
        <p:txBody>
          <a:bodyPr vert="horz" wrap="none" lIns="0" tIns="0" rIns="0" bIns="0" rtlCol="0">
            <a:noAutofit/>
          </a:bodyPr>
          <a:lstStyle/>
          <a:p>
            <a:pPr algn="l"/>
            <a:endParaRPr lang="en-US" sz="1200" dirty="0"/>
          </a:p>
        </p:txBody>
      </p:sp>
      <p:sp>
        <p:nvSpPr>
          <p:cNvPr id="11" name="TextBox 10">
            <a:extLst>
              <a:ext uri="{FF2B5EF4-FFF2-40B4-BE49-F238E27FC236}">
                <a16:creationId xmlns:a16="http://schemas.microsoft.com/office/drawing/2014/main" id="{25383FCB-F3B9-6B30-57F7-1E985D70B652}"/>
              </a:ext>
            </a:extLst>
          </p:cNvPr>
          <p:cNvSpPr txBox="1"/>
          <p:nvPr/>
        </p:nvSpPr>
        <p:spPr>
          <a:xfrm>
            <a:off x="1657350" y="6377940"/>
            <a:ext cx="914400" cy="914400"/>
          </a:xfrm>
          <a:prstGeom prst="rect">
            <a:avLst/>
          </a:prstGeom>
        </p:spPr>
        <p:txBody>
          <a:bodyPr vert="horz" wrap="none" lIns="0" tIns="0" rIns="0" bIns="0" rtlCol="0">
            <a:noAutofit/>
          </a:bodyPr>
          <a:lstStyle/>
          <a:p>
            <a:pPr algn="l"/>
            <a:endParaRPr lang="en-US" sz="1200" dirty="0"/>
          </a:p>
        </p:txBody>
      </p:sp>
      <p:sp>
        <p:nvSpPr>
          <p:cNvPr id="12" name="TextBox 11">
            <a:extLst>
              <a:ext uri="{FF2B5EF4-FFF2-40B4-BE49-F238E27FC236}">
                <a16:creationId xmlns:a16="http://schemas.microsoft.com/office/drawing/2014/main" id="{9970D7A0-210D-691A-A133-884AEFE37D76}"/>
              </a:ext>
            </a:extLst>
          </p:cNvPr>
          <p:cNvSpPr txBox="1"/>
          <p:nvPr/>
        </p:nvSpPr>
        <p:spPr>
          <a:xfrm>
            <a:off x="4055890" y="3784882"/>
            <a:ext cx="3913632" cy="997356"/>
          </a:xfrm>
          <a:prstGeom prst="rect">
            <a:avLst/>
          </a:prstGeom>
          <a:solidFill>
            <a:schemeClr val="accent4"/>
          </a:solidFill>
        </p:spPr>
        <p:txBody>
          <a:bodyPr vert="horz" wrap="square" lIns="0" tIns="0" rIns="0" bIns="0" rtlCol="0" anchor="ctr">
            <a:noAutofit/>
          </a:bodyPr>
          <a:lstStyle/>
          <a:p>
            <a:pPr algn="ctr"/>
            <a:r>
              <a:rPr lang="en-US" dirty="0">
                <a:solidFill>
                  <a:schemeClr val="bg2"/>
                </a:solidFill>
              </a:rPr>
              <a:t>Data Supporting Disparities in Safety With Treatments in the HER2+/HER2-Low EBC Setting</a:t>
            </a:r>
          </a:p>
        </p:txBody>
      </p:sp>
      <p:sp>
        <p:nvSpPr>
          <p:cNvPr id="14" name="TextBox 13">
            <a:extLst>
              <a:ext uri="{FF2B5EF4-FFF2-40B4-BE49-F238E27FC236}">
                <a16:creationId xmlns:a16="http://schemas.microsoft.com/office/drawing/2014/main" id="{879F1430-8CFB-67A1-4D1A-54C2DD4701ED}"/>
              </a:ext>
            </a:extLst>
          </p:cNvPr>
          <p:cNvSpPr txBox="1"/>
          <p:nvPr/>
        </p:nvSpPr>
        <p:spPr>
          <a:xfrm>
            <a:off x="4055890" y="4782238"/>
            <a:ext cx="3901778" cy="1311090"/>
          </a:xfrm>
          <a:prstGeom prst="rect">
            <a:avLst/>
          </a:prstGeom>
          <a:solidFill>
            <a:schemeClr val="bg2"/>
          </a:solidFill>
          <a:ln>
            <a:noFill/>
          </a:ln>
        </p:spPr>
        <p:txBody>
          <a:bodyPr vert="horz" wrap="square" lIns="0" tIns="0" rIns="0" bIns="0" rtlCol="0" anchor="ctr">
            <a:noAutofit/>
          </a:bodyPr>
          <a:lstStyle/>
          <a:p>
            <a:pPr algn="ctr"/>
            <a:r>
              <a:rPr lang="en-US" sz="1600" dirty="0"/>
              <a:t>Black women experienced significantly higher rates of cardiotoxicity and poorer cardiac recovery during HER2-targeted therapy</a:t>
            </a:r>
            <a:r>
              <a:rPr lang="en-US" sz="1600" baseline="30000" dirty="0"/>
              <a:t>2</a:t>
            </a:r>
          </a:p>
        </p:txBody>
      </p:sp>
      <p:sp>
        <p:nvSpPr>
          <p:cNvPr id="15" name="TextBox 14">
            <a:extLst>
              <a:ext uri="{FF2B5EF4-FFF2-40B4-BE49-F238E27FC236}">
                <a16:creationId xmlns:a16="http://schemas.microsoft.com/office/drawing/2014/main" id="{A2A32E2E-1802-18C6-EE5E-3D8978D4E239}"/>
              </a:ext>
            </a:extLst>
          </p:cNvPr>
          <p:cNvSpPr txBox="1"/>
          <p:nvPr/>
        </p:nvSpPr>
        <p:spPr>
          <a:xfrm>
            <a:off x="1270298" y="1390365"/>
            <a:ext cx="3913632" cy="997356"/>
          </a:xfrm>
          <a:prstGeom prst="rect">
            <a:avLst/>
          </a:prstGeom>
          <a:solidFill>
            <a:schemeClr val="accent1"/>
          </a:solidFill>
        </p:spPr>
        <p:txBody>
          <a:bodyPr vert="horz" wrap="square" lIns="0" tIns="0" rIns="0" bIns="0" rtlCol="0" anchor="ctr">
            <a:noAutofit/>
          </a:bodyPr>
          <a:lstStyle/>
          <a:p>
            <a:pPr algn="ctr"/>
            <a:r>
              <a:rPr lang="en-US" dirty="0">
                <a:solidFill>
                  <a:schemeClr val="bg2"/>
                </a:solidFill>
              </a:rPr>
              <a:t>General Data Supporting Disparities in pCR Rates Among Subgroups</a:t>
            </a:r>
          </a:p>
        </p:txBody>
      </p:sp>
      <p:sp>
        <p:nvSpPr>
          <p:cNvPr id="16" name="TextBox 15">
            <a:extLst>
              <a:ext uri="{FF2B5EF4-FFF2-40B4-BE49-F238E27FC236}">
                <a16:creationId xmlns:a16="http://schemas.microsoft.com/office/drawing/2014/main" id="{CCDFEC0B-C0B7-3BCE-9194-DD2E6CEE5873}"/>
              </a:ext>
            </a:extLst>
          </p:cNvPr>
          <p:cNvSpPr txBox="1"/>
          <p:nvPr/>
        </p:nvSpPr>
        <p:spPr>
          <a:xfrm>
            <a:off x="1270298" y="2387721"/>
            <a:ext cx="3901778" cy="1311090"/>
          </a:xfrm>
          <a:prstGeom prst="rect">
            <a:avLst/>
          </a:prstGeom>
          <a:solidFill>
            <a:schemeClr val="bg2"/>
          </a:solidFill>
          <a:ln>
            <a:noFill/>
          </a:ln>
        </p:spPr>
        <p:txBody>
          <a:bodyPr vert="horz" wrap="square" lIns="0" tIns="0" rIns="0" bIns="0" rtlCol="0" anchor="ctr">
            <a:noAutofit/>
          </a:bodyPr>
          <a:lstStyle/>
          <a:p>
            <a:pPr algn="ctr"/>
            <a:r>
              <a:rPr lang="en-US" sz="1600" dirty="0"/>
              <a:t>Black patients were less likely to receive NACT (aOR = 0.96; 95% CI: 0.93-0.99) or achieve pCR (aOR = 0.86; 95% CI: 0.82-0.90) when compared with White patients</a:t>
            </a:r>
            <a:r>
              <a:rPr lang="en-US" sz="1600" baseline="30000" dirty="0"/>
              <a:t>1</a:t>
            </a:r>
          </a:p>
        </p:txBody>
      </p:sp>
      <p:sp>
        <p:nvSpPr>
          <p:cNvPr id="17" name="Content Placeholder 1">
            <a:extLst>
              <a:ext uri="{FF2B5EF4-FFF2-40B4-BE49-F238E27FC236}">
                <a16:creationId xmlns:a16="http://schemas.microsoft.com/office/drawing/2014/main" id="{A2BF4457-3AEC-C786-6ABB-80F9C5B9550D}"/>
              </a:ext>
            </a:extLst>
          </p:cNvPr>
          <p:cNvSpPr>
            <a:spLocks noGrp="1"/>
          </p:cNvSpPr>
          <p:nvPr>
            <p:ph sz="quarter" idx="10"/>
          </p:nvPr>
        </p:nvSpPr>
        <p:spPr>
          <a:xfrm>
            <a:off x="2227634" y="6302375"/>
            <a:ext cx="7812290" cy="327025"/>
          </a:xfrm>
        </p:spPr>
        <p:txBody>
          <a:bodyPr/>
          <a:lstStyle/>
          <a:p>
            <a:r>
              <a:rPr lang="en-US" dirty="0"/>
              <a:t>1. Jackson. NPJ Breast Cancer. 2025;11:138. 2. Vaynrub. Cardio-Oncology. 2024;10:68. 3. Calip. JAMA Netw Open. 2024;7:e249402. 4. Zhao. Breast Cancer Res Treat. 2021;185:841. 5. Torres. JCO. 2024;42:3867. </a:t>
            </a:r>
          </a:p>
        </p:txBody>
      </p:sp>
      <p:sp>
        <p:nvSpPr>
          <p:cNvPr id="20" name="TextBox 19">
            <a:extLst>
              <a:ext uri="{FF2B5EF4-FFF2-40B4-BE49-F238E27FC236}">
                <a16:creationId xmlns:a16="http://schemas.microsoft.com/office/drawing/2014/main" id="{8603FEB5-21D7-88F6-50AC-35A2D2C679D0}"/>
              </a:ext>
            </a:extLst>
          </p:cNvPr>
          <p:cNvSpPr txBox="1"/>
          <p:nvPr/>
        </p:nvSpPr>
        <p:spPr>
          <a:xfrm>
            <a:off x="7008070" y="1404889"/>
            <a:ext cx="3913632" cy="997356"/>
          </a:xfrm>
          <a:prstGeom prst="rect">
            <a:avLst/>
          </a:prstGeom>
          <a:solidFill>
            <a:schemeClr val="accent6"/>
          </a:solidFill>
        </p:spPr>
        <p:txBody>
          <a:bodyPr vert="horz" wrap="square" lIns="0" tIns="0" rIns="0" bIns="0" rtlCol="0" anchor="ctr">
            <a:noAutofit/>
          </a:bodyPr>
          <a:lstStyle/>
          <a:p>
            <a:pPr algn="ctr"/>
            <a:r>
              <a:rPr lang="en-US" dirty="0">
                <a:solidFill>
                  <a:schemeClr val="bg2"/>
                </a:solidFill>
              </a:rPr>
              <a:t>General Data Supporting Disparities in Survival Among Subgroups</a:t>
            </a:r>
          </a:p>
        </p:txBody>
      </p:sp>
      <p:sp>
        <p:nvSpPr>
          <p:cNvPr id="21" name="TextBox 20">
            <a:extLst>
              <a:ext uri="{FF2B5EF4-FFF2-40B4-BE49-F238E27FC236}">
                <a16:creationId xmlns:a16="http://schemas.microsoft.com/office/drawing/2014/main" id="{09A1D8F4-8973-259F-2158-B4F7CFD0016D}"/>
              </a:ext>
            </a:extLst>
          </p:cNvPr>
          <p:cNvSpPr txBox="1"/>
          <p:nvPr/>
        </p:nvSpPr>
        <p:spPr>
          <a:xfrm>
            <a:off x="7008070" y="2402245"/>
            <a:ext cx="3901778" cy="1311090"/>
          </a:xfrm>
          <a:prstGeom prst="rect">
            <a:avLst/>
          </a:prstGeom>
          <a:solidFill>
            <a:schemeClr val="bg2"/>
          </a:solidFill>
          <a:ln>
            <a:noFill/>
          </a:ln>
        </p:spPr>
        <p:txBody>
          <a:bodyPr vert="horz" wrap="square" lIns="0" tIns="0" rIns="0" bIns="0" rtlCol="0" anchor="ctr">
            <a:noAutofit/>
          </a:bodyPr>
          <a:lstStyle/>
          <a:p>
            <a:pPr algn="ctr"/>
            <a:r>
              <a:rPr lang="en-US" sz="1600" dirty="0"/>
              <a:t>Black patients had a higher risk of death when compared with White patients</a:t>
            </a:r>
            <a:r>
              <a:rPr lang="en-US" sz="1600" baseline="30000" dirty="0"/>
              <a:t>3-5</a:t>
            </a:r>
          </a:p>
        </p:txBody>
      </p:sp>
    </p:spTree>
    <p:extLst>
      <p:ext uri="{BB962C8B-B14F-4D97-AF65-F5344CB8AC3E}">
        <p14:creationId xmlns:p14="http://schemas.microsoft.com/office/powerpoint/2010/main" val="2705951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EFB9B-BD76-01D6-64AB-A7D097765DFD}"/>
            </a:ext>
          </a:extLst>
        </p:cNvPr>
        <p:cNvGrpSpPr/>
        <p:nvPr/>
      </p:nvGrpSpPr>
      <p:grpSpPr>
        <a:xfrm>
          <a:off x="0" y="0"/>
          <a:ext cx="0" cy="0"/>
          <a:chOff x="0" y="0"/>
          <a:chExt cx="0" cy="0"/>
        </a:xfrm>
      </p:grpSpPr>
      <p:sp>
        <p:nvSpPr>
          <p:cNvPr id="31747" name="Rectangle 3">
            <a:extLst>
              <a:ext uri="{FF2B5EF4-FFF2-40B4-BE49-F238E27FC236}">
                <a16:creationId xmlns:a16="http://schemas.microsoft.com/office/drawing/2014/main" id="{093282EE-6213-88B0-78C4-0465DCEB0806}"/>
              </a:ext>
            </a:extLst>
          </p:cNvPr>
          <p:cNvSpPr>
            <a:spLocks noGrp="1" noChangeArrowheads="1"/>
          </p:cNvSpPr>
          <p:nvPr>
            <p:ph idx="1"/>
          </p:nvPr>
        </p:nvSpPr>
        <p:spPr/>
        <p:txBody>
          <a:bodyPr/>
          <a:lstStyle/>
          <a:p>
            <a:r>
              <a:rPr lang="en-US" altLang="en-US" dirty="0">
                <a:solidFill>
                  <a:schemeClr val="accent6"/>
                </a:solidFill>
              </a:rPr>
              <a:t>Residual risk despite optimal </a:t>
            </a:r>
            <a:r>
              <a:rPr lang="en-US" altLang="en-US" dirty="0"/>
              <a:t>(neo)adjuvant HER2‑directed therapy, especially with non‑pCR</a:t>
            </a:r>
          </a:p>
          <a:p>
            <a:r>
              <a:rPr lang="en-US" altLang="en-US" dirty="0"/>
              <a:t>HER2‑low EBC: </a:t>
            </a:r>
            <a:r>
              <a:rPr lang="en-US" altLang="en-US" dirty="0">
                <a:solidFill>
                  <a:schemeClr val="accent6"/>
                </a:solidFill>
              </a:rPr>
              <a:t>limited approved adjuvant options</a:t>
            </a:r>
            <a:r>
              <a:rPr lang="en-US" altLang="en-US" dirty="0"/>
              <a:t>; biologic heterogeneity challenges treatment selection</a:t>
            </a:r>
          </a:p>
          <a:p>
            <a:r>
              <a:rPr lang="en-US" altLang="en-US" dirty="0"/>
              <a:t>Toxicity/adherence: </a:t>
            </a:r>
            <a:r>
              <a:rPr lang="en-US" altLang="en-US" dirty="0">
                <a:solidFill>
                  <a:schemeClr val="accent6"/>
                </a:solidFill>
              </a:rPr>
              <a:t>cardiac safety, ILD/pneumonitis, GI AEs</a:t>
            </a:r>
            <a:r>
              <a:rPr lang="en-US" altLang="en-US" dirty="0"/>
              <a:t>, and neuropathy may undermine persistence without proactive strategies</a:t>
            </a:r>
          </a:p>
          <a:p>
            <a:endParaRPr lang="en-US" altLang="en-US" dirty="0"/>
          </a:p>
        </p:txBody>
      </p:sp>
      <p:sp>
        <p:nvSpPr>
          <p:cNvPr id="3" name="Content Placeholder 2">
            <a:extLst>
              <a:ext uri="{FF2B5EF4-FFF2-40B4-BE49-F238E27FC236}">
                <a16:creationId xmlns:a16="http://schemas.microsoft.com/office/drawing/2014/main" id="{ABCF4ED7-9E1B-602B-0987-CD03B48AF939}"/>
              </a:ext>
            </a:extLst>
          </p:cNvPr>
          <p:cNvSpPr>
            <a:spLocks noGrp="1"/>
          </p:cNvSpPr>
          <p:nvPr>
            <p:ph idx="13"/>
          </p:nvPr>
        </p:nvSpPr>
        <p:spPr/>
        <p:txBody>
          <a:bodyPr/>
          <a:lstStyle/>
          <a:p>
            <a:r>
              <a:rPr lang="en-US" dirty="0"/>
              <a:t>Evidence gaps</a:t>
            </a:r>
            <a:r>
              <a:rPr lang="en-US" dirty="0">
                <a:solidFill>
                  <a:schemeClr val="accent6"/>
                </a:solidFill>
              </a:rPr>
              <a:t>: older adults, those with high comorbidity burden</a:t>
            </a:r>
            <a:r>
              <a:rPr lang="en-US" dirty="0"/>
              <a:t>, and underrepresented populations remain insufficiently studied</a:t>
            </a:r>
          </a:p>
          <a:p>
            <a:r>
              <a:rPr lang="en-US" dirty="0"/>
              <a:t>Opportunity: </a:t>
            </a:r>
            <a:r>
              <a:rPr lang="en-US" dirty="0">
                <a:solidFill>
                  <a:schemeClr val="accent6"/>
                </a:solidFill>
              </a:rPr>
              <a:t>ADCs and ctDNA‑guided strategies </a:t>
            </a:r>
            <a:r>
              <a:rPr lang="en-US" dirty="0"/>
              <a:t>may enable earlier risk‑adapted escalation/de‑escalation</a:t>
            </a:r>
          </a:p>
          <a:p>
            <a:endParaRPr lang="en-US" dirty="0"/>
          </a:p>
        </p:txBody>
      </p:sp>
      <p:sp>
        <p:nvSpPr>
          <p:cNvPr id="31746" name="Rectangle 2">
            <a:extLst>
              <a:ext uri="{FF2B5EF4-FFF2-40B4-BE49-F238E27FC236}">
                <a16:creationId xmlns:a16="http://schemas.microsoft.com/office/drawing/2014/main" id="{3443BA1A-8C00-766D-B350-98F29552460F}"/>
              </a:ext>
            </a:extLst>
          </p:cNvPr>
          <p:cNvSpPr>
            <a:spLocks noGrp="1" noChangeArrowheads="1"/>
          </p:cNvSpPr>
          <p:nvPr>
            <p:ph type="title"/>
          </p:nvPr>
        </p:nvSpPr>
        <p:spPr/>
        <p:txBody>
          <a:bodyPr/>
          <a:lstStyle/>
          <a:p>
            <a:r>
              <a:rPr lang="en-US" altLang="en-US" sz="3200" spc="0" dirty="0">
                <a:latin typeface="Times New Roman" panose="02020603050405020304" pitchFamily="18" charset="0"/>
                <a:cs typeface="Times New Roman" panose="02020603050405020304" pitchFamily="18" charset="0"/>
              </a:rPr>
              <a:t>Unmet Needs in HER2+ and HER2-Low EBC</a:t>
            </a:r>
          </a:p>
        </p:txBody>
      </p:sp>
      <p:sp>
        <p:nvSpPr>
          <p:cNvPr id="2" name="Content Placeholder 1">
            <a:extLst>
              <a:ext uri="{FF2B5EF4-FFF2-40B4-BE49-F238E27FC236}">
                <a16:creationId xmlns:a16="http://schemas.microsoft.com/office/drawing/2014/main" id="{7F5A291E-1E14-07EE-3A99-B322795FE95D}"/>
              </a:ext>
            </a:extLst>
          </p:cNvPr>
          <p:cNvSpPr>
            <a:spLocks noGrp="1"/>
          </p:cNvSpPr>
          <p:nvPr>
            <p:ph sz="quarter" idx="10"/>
          </p:nvPr>
        </p:nvSpPr>
        <p:spPr>
          <a:xfrm>
            <a:off x="2732048" y="6302375"/>
            <a:ext cx="6411951" cy="366054"/>
          </a:xfrm>
        </p:spPr>
        <p:txBody>
          <a:bodyPr/>
          <a:lstStyle/>
          <a:p>
            <a:r>
              <a:rPr lang="en-US" dirty="0"/>
              <a:t>NCCN. Clinical practice guidelines in oncology: breast cancer. V.2.2026. nccn.org. Cazzaniga. Oncol Ther. 2025; [Epub]. Atallah. NPJ Precis Oncol. 2025;10:6. Wali. Cancers (Basel). 2025;17:3943. </a:t>
            </a:r>
          </a:p>
        </p:txBody>
      </p:sp>
    </p:spTree>
    <p:extLst>
      <p:ext uri="{BB962C8B-B14F-4D97-AF65-F5344CB8AC3E}">
        <p14:creationId xmlns:p14="http://schemas.microsoft.com/office/powerpoint/2010/main" val="6400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31078" y="250801"/>
            <a:ext cx="11740260" cy="1062855"/>
          </a:xfrm>
        </p:spPr>
        <p:txBody>
          <a:bodyPr/>
          <a:lstStyle/>
          <a:p>
            <a:r>
              <a:rPr lang="en-US" dirty="0"/>
              <a:t>Building on Trastuzumab: Additional HER2-Targeted Therapies in the Adjuvant Setting*</a:t>
            </a:r>
          </a:p>
        </p:txBody>
      </p:sp>
      <p:sp>
        <p:nvSpPr>
          <p:cNvPr id="10" name="Content Placeholder 6">
            <a:extLst>
              <a:ext uri="{FF2B5EF4-FFF2-40B4-BE49-F238E27FC236}">
                <a16:creationId xmlns:a16="http://schemas.microsoft.com/office/drawing/2014/main" id="{BF931AF5-20EC-4E09-AFF6-E38DE38C112F}"/>
              </a:ext>
            </a:extLst>
          </p:cNvPr>
          <p:cNvSpPr>
            <a:spLocks noGrp="1"/>
          </p:cNvSpPr>
          <p:nvPr>
            <p:ph sz="quarter" idx="10"/>
          </p:nvPr>
        </p:nvSpPr>
        <p:spPr>
          <a:xfrm>
            <a:off x="4198169" y="1957483"/>
            <a:ext cx="4054722" cy="3940336"/>
          </a:xfrm>
          <a:ln w="28575">
            <a:solidFill>
              <a:schemeClr val="accent1"/>
            </a:solidFill>
          </a:ln>
        </p:spPr>
        <p:txBody>
          <a:bodyPr tIns="91440" anchor="t">
            <a:noAutofit/>
          </a:bodyPr>
          <a:lstStyle/>
          <a:p>
            <a:pPr marL="27432" indent="0">
              <a:buNone/>
            </a:pPr>
            <a:r>
              <a:rPr lang="en-US" altLang="en-US" sz="2000" b="1" dirty="0">
                <a:solidFill>
                  <a:schemeClr val="accent1"/>
                </a:solidFill>
                <a:latin typeface="+mn-lt"/>
              </a:rPr>
              <a:t>  FDA approval Dec 20, 2017</a:t>
            </a:r>
            <a:endParaRPr lang="en-US" altLang="en-US" sz="2000" dirty="0">
              <a:latin typeface="+mn-lt"/>
              <a:ea typeface="Calibri" panose="020F0502020204030204" pitchFamily="34" charset="0"/>
              <a:cs typeface="Calibri" panose="020F0502020204030204" pitchFamily="34" charset="0"/>
            </a:endParaRPr>
          </a:p>
          <a:p>
            <a:pPr marL="82296">
              <a:spcBef>
                <a:spcPts val="600"/>
              </a:spcBef>
              <a:buSzPct val="100000"/>
            </a:pPr>
            <a:r>
              <a:rPr lang="en-US" altLang="en-US" sz="1800" dirty="0">
                <a:latin typeface="+mn-lt"/>
                <a:ea typeface="Calibri" panose="020F0502020204030204" pitchFamily="34" charset="0"/>
                <a:cs typeface="Calibri" panose="020F0502020204030204" pitchFamily="34" charset="0"/>
              </a:rPr>
              <a:t>In combination with CT as:</a:t>
            </a:r>
          </a:p>
          <a:p>
            <a:pPr marL="530352" indent="-342900">
              <a:spcBef>
                <a:spcPts val="600"/>
              </a:spcBef>
              <a:buSzPct val="100000"/>
              <a:buFont typeface="Arial" panose="020B0604020202020204" pitchFamily="34" charset="0"/>
              <a:buChar char="•"/>
            </a:pPr>
            <a:r>
              <a:rPr lang="en-US" altLang="en-US" sz="1800" dirty="0">
                <a:latin typeface="+mn-lt"/>
                <a:ea typeface="Calibri" panose="020F0502020204030204" pitchFamily="34" charset="0"/>
                <a:cs typeface="Calibri" panose="020F0502020204030204" pitchFamily="34" charset="0"/>
              </a:rPr>
              <a:t>Neoadjuvant treatment of HER2-positive locally advanced, inflammatory, or EBC (either &gt;2 cm or N+) </a:t>
            </a:r>
          </a:p>
          <a:p>
            <a:pPr marL="530352" indent="-342900">
              <a:spcBef>
                <a:spcPts val="600"/>
              </a:spcBef>
              <a:buClr>
                <a:schemeClr val="tx1"/>
              </a:buClr>
              <a:buSzPct val="100000"/>
              <a:buFont typeface="Arial" panose="020B0604020202020204" pitchFamily="34" charset="0"/>
              <a:buChar char="•"/>
            </a:pPr>
            <a:r>
              <a:rPr lang="en-US" altLang="en-US" sz="1800" b="1" dirty="0">
                <a:solidFill>
                  <a:schemeClr val="accent1"/>
                </a:solidFill>
                <a:latin typeface="+mn-lt"/>
                <a:ea typeface="Calibri" panose="020F0502020204030204" pitchFamily="34" charset="0"/>
                <a:cs typeface="Calibri" panose="020F0502020204030204" pitchFamily="34" charset="0"/>
              </a:rPr>
              <a:t>Adjuvant treatment </a:t>
            </a:r>
            <a:r>
              <a:rPr lang="en-US" altLang="en-US" sz="1800" dirty="0">
                <a:latin typeface="+mn-lt"/>
                <a:ea typeface="Calibri" panose="020F0502020204030204" pitchFamily="34" charset="0"/>
                <a:cs typeface="Calibri" panose="020F0502020204030204" pitchFamily="34" charset="0"/>
              </a:rPr>
              <a:t>for HER2-positive EBC at high risk of recurrence</a:t>
            </a:r>
            <a:r>
              <a:rPr lang="en-US" altLang="en-US" sz="1800" baseline="30000" dirty="0">
                <a:latin typeface="+mn-lt"/>
                <a:ea typeface="Calibri" panose="020F0502020204030204" pitchFamily="34" charset="0"/>
                <a:cs typeface="Calibri" panose="020F0502020204030204" pitchFamily="34" charset="0"/>
              </a:rPr>
              <a:t>2</a:t>
            </a:r>
            <a:endParaRPr lang="en-US" altLang="en-US" sz="1800" dirty="0">
              <a:latin typeface="+mn-lt"/>
              <a:ea typeface="Calibri" panose="020F0502020204030204" pitchFamily="34" charset="0"/>
              <a:cs typeface="Calibri" panose="020F0502020204030204" pitchFamily="34" charset="0"/>
            </a:endParaRPr>
          </a:p>
          <a:p>
            <a:pPr lvl="3">
              <a:spcBef>
                <a:spcPts val="600"/>
              </a:spcBef>
              <a:buFont typeface="Poppins" panose="00000500000000000000" pitchFamily="2" charset="0"/>
              <a:buChar char="−"/>
            </a:pPr>
            <a:r>
              <a:rPr lang="en-US" altLang="en-US" sz="1600" dirty="0">
                <a:latin typeface="+mn-lt"/>
                <a:ea typeface="Calibri" panose="020F0502020204030204" pitchFamily="34" charset="0"/>
                <a:cs typeface="Calibri" panose="020F0502020204030204" pitchFamily="34" charset="0"/>
              </a:rPr>
              <a:t>High risk defined as HR- or N+ disease</a:t>
            </a:r>
            <a:r>
              <a:rPr lang="en-US" altLang="en-US" sz="1600" baseline="30000" dirty="0">
                <a:latin typeface="+mn-lt"/>
                <a:ea typeface="Calibri" panose="020F0502020204030204" pitchFamily="34" charset="0"/>
                <a:cs typeface="Calibri" panose="020F0502020204030204" pitchFamily="34" charset="0"/>
              </a:rPr>
              <a:t>3</a:t>
            </a:r>
          </a:p>
        </p:txBody>
      </p:sp>
      <p:sp>
        <p:nvSpPr>
          <p:cNvPr id="8" name="Content Placeholder 7">
            <a:extLst>
              <a:ext uri="{FF2B5EF4-FFF2-40B4-BE49-F238E27FC236}">
                <a16:creationId xmlns:a16="http://schemas.microsoft.com/office/drawing/2014/main" id="{B74168EF-AC18-4718-93B5-7E61956236BF}"/>
              </a:ext>
            </a:extLst>
          </p:cNvPr>
          <p:cNvSpPr txBox="1">
            <a:spLocks/>
          </p:cNvSpPr>
          <p:nvPr/>
        </p:nvSpPr>
        <p:spPr>
          <a:xfrm>
            <a:off x="334615" y="1957483"/>
            <a:ext cx="3712464" cy="3933414"/>
          </a:xfrm>
          <a:prstGeom prst="rect">
            <a:avLst/>
          </a:prstGeom>
          <a:ln w="28575">
            <a:solidFill>
              <a:schemeClr val="accent4"/>
            </a:solidFill>
          </a:ln>
        </p:spPr>
        <p:txBody>
          <a:bodyPr tIns="91440"/>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marR="0" lvl="0" indent="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None/>
              <a:tabLst/>
              <a:defRPr/>
            </a:pPr>
            <a:r>
              <a:rPr kumimoji="0" lang="en-US" sz="2000" b="1" i="0" u="none" strike="noStrike" kern="0" cap="none" spc="0" normalizeH="0" baseline="0" noProof="0" dirty="0">
                <a:ln>
                  <a:noFill/>
                </a:ln>
                <a:solidFill>
                  <a:schemeClr val="accent4"/>
                </a:solidFill>
                <a:effectLst/>
                <a:uLnTx/>
                <a:uFillTx/>
                <a:latin typeface="+mn-lt"/>
              </a:rPr>
              <a:t>FDA approval July 17, 2017</a:t>
            </a:r>
          </a:p>
          <a:p>
            <a:pPr>
              <a:spcBef>
                <a:spcPts val="600"/>
              </a:spcBef>
              <a:buClr>
                <a:srgbClr val="000000"/>
              </a:buClr>
              <a:buFont typeface="Arial" panose="020B0604020202020204" pitchFamily="34" charset="0"/>
              <a:buChar char="•"/>
              <a:defRPr/>
            </a:pPr>
            <a:r>
              <a:rPr kumimoji="0" lang="en-US" sz="1800" b="0" i="0" u="none" strike="noStrike" kern="0" cap="none" spc="0" normalizeH="0" baseline="0" noProof="0" dirty="0">
                <a:ln>
                  <a:noFill/>
                </a:ln>
                <a:solidFill>
                  <a:srgbClr val="000000"/>
                </a:solidFill>
                <a:effectLst/>
                <a:uLnTx/>
                <a:uFillTx/>
                <a:latin typeface="+mn-lt"/>
              </a:rPr>
              <a:t>As </a:t>
            </a:r>
            <a:r>
              <a:rPr kumimoji="0" lang="en-US" sz="1800" b="1" i="0" u="none" strike="noStrike" kern="0" cap="none" spc="0" normalizeH="0" baseline="0" noProof="0" dirty="0">
                <a:ln>
                  <a:noFill/>
                </a:ln>
                <a:solidFill>
                  <a:schemeClr val="accent4"/>
                </a:solidFill>
                <a:effectLst/>
                <a:uLnTx/>
                <a:uFillTx/>
                <a:latin typeface="+mn-lt"/>
              </a:rPr>
              <a:t>extended adjuvan</a:t>
            </a:r>
            <a:r>
              <a:rPr kumimoji="0" lang="en-US" sz="1800" b="1" i="0" u="none" strike="noStrike" kern="0" cap="none" spc="0" normalizeH="0" baseline="30000" noProof="0" dirty="0">
                <a:ln>
                  <a:noFill/>
                </a:ln>
                <a:solidFill>
                  <a:schemeClr val="accent4"/>
                </a:solidFill>
                <a:effectLst/>
                <a:uLnTx/>
                <a:uFillTx/>
                <a:latin typeface="+mn-lt"/>
              </a:rPr>
              <a:t>1</a:t>
            </a:r>
            <a:r>
              <a:rPr kumimoji="0" lang="en-US" sz="1800" b="1" i="0" u="none" strike="noStrike" kern="0" cap="none" spc="0" normalizeH="0" baseline="0" noProof="0" dirty="0">
                <a:ln>
                  <a:noFill/>
                </a:ln>
                <a:solidFill>
                  <a:schemeClr val="accent4"/>
                </a:solidFill>
                <a:effectLst/>
                <a:uLnTx/>
                <a:uFillTx/>
                <a:latin typeface="+mn-lt"/>
              </a:rPr>
              <a:t>t treatment </a:t>
            </a:r>
            <a:r>
              <a:rPr kumimoji="0" lang="en-US" sz="1800" b="0" i="0" u="none" strike="noStrike" kern="0" cap="none" spc="0" normalizeH="0" baseline="0" noProof="0" dirty="0">
                <a:ln>
                  <a:noFill/>
                </a:ln>
                <a:solidFill>
                  <a:srgbClr val="000000"/>
                </a:solidFill>
                <a:effectLst/>
                <a:uLnTx/>
                <a:uFillTx/>
                <a:latin typeface="+mn-lt"/>
              </a:rPr>
              <a:t>for adults </a:t>
            </a:r>
            <a:br>
              <a:rPr kumimoji="0" lang="en-US" sz="1800" b="0" i="0" u="none" strike="noStrike" kern="0" cap="none" spc="0" normalizeH="0" baseline="0" noProof="0" dirty="0">
                <a:ln>
                  <a:noFill/>
                </a:ln>
                <a:solidFill>
                  <a:srgbClr val="000000"/>
                </a:solidFill>
                <a:effectLst/>
                <a:uLnTx/>
                <a:uFillTx/>
                <a:latin typeface="+mn-lt"/>
              </a:rPr>
            </a:br>
            <a:r>
              <a:rPr kumimoji="0" lang="en-US" sz="1800" b="0" i="0" u="none" strike="noStrike" kern="0" cap="none" spc="0" normalizeH="0" baseline="0" noProof="0" dirty="0">
                <a:ln>
                  <a:noFill/>
                </a:ln>
                <a:solidFill>
                  <a:srgbClr val="000000"/>
                </a:solidFill>
                <a:effectLst/>
                <a:uLnTx/>
                <a:uFillTx/>
                <a:latin typeface="+mn-lt"/>
              </a:rPr>
              <a:t>with HER2-positive breast cancer following adjuvant trastuzumab-based therapy</a:t>
            </a:r>
          </a:p>
          <a:p>
            <a:pPr>
              <a:buClr>
                <a:srgbClr val="000000"/>
              </a:buClr>
              <a:defRPr/>
            </a:pPr>
            <a:endParaRPr kumimoji="0" lang="en-US" sz="2400" b="0" i="0" u="none" strike="noStrike" kern="0" cap="none" spc="0" normalizeH="0" baseline="30000" noProof="0" dirty="0">
              <a:ln>
                <a:noFill/>
              </a:ln>
              <a:solidFill>
                <a:srgbClr val="000000"/>
              </a:solidFill>
              <a:effectLst/>
              <a:uLnTx/>
              <a:uFillTx/>
              <a:latin typeface="+mn-lt"/>
            </a:endParaRPr>
          </a:p>
        </p:txBody>
      </p:sp>
      <p:sp>
        <p:nvSpPr>
          <p:cNvPr id="9" name="Rectangle: Rounded Corners 8">
            <a:extLst>
              <a:ext uri="{FF2B5EF4-FFF2-40B4-BE49-F238E27FC236}">
                <a16:creationId xmlns:a16="http://schemas.microsoft.com/office/drawing/2014/main" id="{23DAFE93-33FD-4E80-9F41-290F1B60437F}"/>
              </a:ext>
            </a:extLst>
          </p:cNvPr>
          <p:cNvSpPr/>
          <p:nvPr/>
        </p:nvSpPr>
        <p:spPr bwMode="auto">
          <a:xfrm>
            <a:off x="314793" y="1446164"/>
            <a:ext cx="3782771" cy="511319"/>
          </a:xfrm>
          <a:prstGeom prst="roundRect">
            <a:avLst/>
          </a:prstGeom>
          <a:solidFill>
            <a:schemeClr val="accent4"/>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2200" b="1" i="0" u="none" strike="noStrike" kern="1200" cap="none" spc="0" normalizeH="0" baseline="0" noProof="0" dirty="0">
                <a:ln>
                  <a:noFill/>
                </a:ln>
                <a:solidFill>
                  <a:schemeClr val="bg2"/>
                </a:solidFill>
                <a:effectLst/>
                <a:uLnTx/>
                <a:uFillTx/>
                <a:ea typeface="+mn-ea"/>
                <a:cs typeface="Arial" panose="020B0604020202020204" pitchFamily="34" charset="0"/>
              </a:rPr>
              <a:t>Neratinib</a:t>
            </a:r>
          </a:p>
        </p:txBody>
      </p:sp>
      <p:sp>
        <p:nvSpPr>
          <p:cNvPr id="11" name="Rectangle: Rounded Corners 10">
            <a:extLst>
              <a:ext uri="{FF2B5EF4-FFF2-40B4-BE49-F238E27FC236}">
                <a16:creationId xmlns:a16="http://schemas.microsoft.com/office/drawing/2014/main" id="{C2774811-9157-4C84-9442-84A1A1524A14}"/>
              </a:ext>
            </a:extLst>
          </p:cNvPr>
          <p:cNvSpPr/>
          <p:nvPr/>
        </p:nvSpPr>
        <p:spPr bwMode="auto">
          <a:xfrm>
            <a:off x="4167347" y="1446164"/>
            <a:ext cx="4085544" cy="511319"/>
          </a:xfrm>
          <a:prstGeom prst="roundRect">
            <a:avLst/>
          </a:prstGeom>
          <a:solidFill>
            <a:schemeClr val="accent1"/>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2200" b="1" i="0" u="none" strike="noStrike" kern="1200" cap="none" spc="0" normalizeH="0" baseline="0" noProof="0" dirty="0">
                <a:ln>
                  <a:noFill/>
                </a:ln>
                <a:solidFill>
                  <a:schemeClr val="bg2"/>
                </a:solidFill>
                <a:effectLst/>
                <a:uLnTx/>
                <a:uFillTx/>
                <a:ea typeface="+mn-ea"/>
                <a:cs typeface="Arial" panose="020B0604020202020204" pitchFamily="34" charset="0"/>
              </a:rPr>
              <a:t>Trastuzumab/Pertuzumab</a:t>
            </a:r>
          </a:p>
        </p:txBody>
      </p:sp>
      <p:sp>
        <p:nvSpPr>
          <p:cNvPr id="12" name="Content Placeholder 7">
            <a:extLst>
              <a:ext uri="{FF2B5EF4-FFF2-40B4-BE49-F238E27FC236}">
                <a16:creationId xmlns:a16="http://schemas.microsoft.com/office/drawing/2014/main" id="{B9924935-9B7A-4E00-A5E8-778CFB6204BF}"/>
              </a:ext>
            </a:extLst>
          </p:cNvPr>
          <p:cNvSpPr txBox="1">
            <a:spLocks/>
          </p:cNvSpPr>
          <p:nvPr/>
        </p:nvSpPr>
        <p:spPr bwMode="auto">
          <a:xfrm>
            <a:off x="8322674" y="1957483"/>
            <a:ext cx="3534711" cy="2263832"/>
          </a:xfrm>
          <a:prstGeom prst="rect">
            <a:avLst/>
          </a:prstGeom>
          <a:noFill/>
          <a:ln w="28575">
            <a:solidFill>
              <a:schemeClr val="accent6"/>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91440" rIns="91440" bIns="45720" numCol="1" anchor="t" anchorCtr="0" compatLnSpc="1">
            <a:prstTxWarp prst="textNoShape">
              <a:avLst/>
            </a:prstTxWarp>
          </a:bodyPr>
          <a:lstStyle>
            <a:lvl1pPr marL="0" indent="0" eaLnBrk="1" hangingPunct="1">
              <a:lnSpc>
                <a:spcPct val="90000"/>
              </a:lnSpc>
              <a:spcBef>
                <a:spcPts val="1000"/>
              </a:spcBef>
              <a:spcAft>
                <a:spcPts val="700"/>
              </a:spcAft>
              <a:buClr>
                <a:schemeClr val="bg1"/>
              </a:buClr>
              <a:buFont typeface="Wingdings" panose="05000000000000000000" pitchFamily="2" charset="2"/>
              <a:buNone/>
              <a:defRPr sz="2400">
                <a:solidFill>
                  <a:schemeClr val="accent3"/>
                </a:solidFill>
                <a:latin typeface="Calibri" panose="020F0502020204030204" pitchFamily="34" charset="0"/>
                <a:cs typeface="+mn-cs"/>
              </a:defRPr>
            </a:lvl1pPr>
            <a:lvl2pPr marL="742950" indent="-285750" eaLnBrk="1"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eaLnBrk="1"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eaLnBrk="1"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eaLnBrk="1"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fontAlgn="base">
              <a:lnSpc>
                <a:spcPct val="90000"/>
              </a:lnSpc>
              <a:spcBef>
                <a:spcPct val="35000"/>
              </a:spcBef>
              <a:spcAft>
                <a:spcPct val="25000"/>
              </a:spcAft>
              <a:buClr>
                <a:schemeClr val="accent2"/>
              </a:buClr>
              <a:buFont typeface="Arial" charset="0"/>
              <a:buChar char="–"/>
              <a:defRPr sz="1800">
                <a:latin typeface="+mn-lt"/>
              </a:defRPr>
            </a:lvl6pPr>
            <a:lvl7pPr marL="2971800" indent="-228600" fontAlgn="base">
              <a:lnSpc>
                <a:spcPct val="90000"/>
              </a:lnSpc>
              <a:spcBef>
                <a:spcPct val="35000"/>
              </a:spcBef>
              <a:spcAft>
                <a:spcPct val="25000"/>
              </a:spcAft>
              <a:buClr>
                <a:schemeClr val="accent2"/>
              </a:buClr>
              <a:buFont typeface="Arial" charset="0"/>
              <a:buChar char="–"/>
              <a:defRPr sz="1800">
                <a:latin typeface="+mn-lt"/>
              </a:defRPr>
            </a:lvl7pPr>
            <a:lvl8pPr marL="3429000" indent="-228600" fontAlgn="base">
              <a:lnSpc>
                <a:spcPct val="90000"/>
              </a:lnSpc>
              <a:spcBef>
                <a:spcPct val="35000"/>
              </a:spcBef>
              <a:spcAft>
                <a:spcPct val="25000"/>
              </a:spcAft>
              <a:buClr>
                <a:schemeClr val="accent2"/>
              </a:buClr>
              <a:buFont typeface="Arial" charset="0"/>
              <a:buChar char="–"/>
              <a:defRPr sz="1800">
                <a:latin typeface="+mn-lt"/>
              </a:defRPr>
            </a:lvl8pPr>
            <a:lvl9pPr marL="3886200" indent="-228600" fontAlgn="base">
              <a:lnSpc>
                <a:spcPct val="90000"/>
              </a:lnSpc>
              <a:spcBef>
                <a:spcPct val="35000"/>
              </a:spcBef>
              <a:spcAft>
                <a:spcPct val="25000"/>
              </a:spcAft>
              <a:buClr>
                <a:schemeClr val="accent2"/>
              </a:buClr>
              <a:buFont typeface="Arial" charset="0"/>
              <a:buChar char="–"/>
              <a:defRPr sz="1800">
                <a:latin typeface="+mn-lt"/>
              </a:defRPr>
            </a:lvl9pPr>
          </a:lstStyle>
          <a:p>
            <a:pPr marL="0" marR="0" lvl="0" indent="0" algn="l" defTabSz="914400" rtl="0" eaLnBrk="1" fontAlgn="base" latinLnBrk="0" hangingPunct="1">
              <a:lnSpc>
                <a:spcPct val="90000"/>
              </a:lnSpc>
              <a:spcBef>
                <a:spcPts val="600"/>
              </a:spcBef>
              <a:spcAft>
                <a:spcPts val="700"/>
              </a:spcAft>
              <a:buClr>
                <a:srgbClr val="000000"/>
              </a:buClr>
              <a:buSzTx/>
              <a:buFont typeface="Wingdings" panose="05000000000000000000" pitchFamily="2" charset="2"/>
              <a:buNone/>
              <a:tabLst/>
              <a:defRPr/>
            </a:pPr>
            <a:r>
              <a:rPr kumimoji="0" lang="en-US" altLang="en-US" sz="2000" b="1" i="0" u="none" strike="noStrike" kern="1200" cap="none" spc="0" normalizeH="0" baseline="0" noProof="0" dirty="0">
                <a:ln>
                  <a:noFill/>
                </a:ln>
                <a:solidFill>
                  <a:schemeClr val="accent6"/>
                </a:solidFill>
                <a:effectLst/>
                <a:uLnTx/>
                <a:uFillTx/>
                <a:latin typeface="+mn-lt"/>
                <a:ea typeface="+mn-ea"/>
                <a:cs typeface="+mn-cs"/>
              </a:rPr>
              <a:t>FDA approval May 3, 2019</a:t>
            </a:r>
          </a:p>
          <a:p>
            <a:pPr marL="342900" marR="0" lvl="0" indent="-342900" algn="l" defTabSz="914400" rtl="0" eaLnBrk="1" fontAlgn="base" latinLnBrk="0" hangingPunct="1">
              <a:lnSpc>
                <a:spcPct val="90000"/>
              </a:lnSpc>
              <a:spcBef>
                <a:spcPts val="600"/>
              </a:spcBef>
              <a:spcAft>
                <a:spcPts val="700"/>
              </a:spcAft>
              <a:buClr>
                <a:srgbClr val="000000"/>
              </a:buClr>
              <a:buSzTx/>
              <a:buFont typeface="Arial" panose="020B0604020202020204" pitchFamily="34" charset="0"/>
              <a:buChar char="•"/>
              <a:tabLst/>
              <a:defRPr/>
            </a:pPr>
            <a:r>
              <a:rPr kumimoji="0" lang="en-US" altLang="en-US" sz="1800" b="0" i="0" u="none" strike="noStrike" kern="1200" cap="none" spc="0" normalizeH="0" baseline="0" noProof="0" dirty="0">
                <a:ln>
                  <a:noFill/>
                </a:ln>
                <a:solidFill>
                  <a:srgbClr val="000000"/>
                </a:solidFill>
                <a:effectLst/>
                <a:uLnTx/>
                <a:uFillTx/>
                <a:latin typeface="+mn-lt"/>
                <a:ea typeface="+mn-ea"/>
                <a:cs typeface="+mn-cs"/>
              </a:rPr>
              <a:t>As </a:t>
            </a:r>
            <a:r>
              <a:rPr kumimoji="0" lang="en-US" altLang="en-US" sz="1800" b="1" i="0" u="none" strike="noStrike" kern="1200" cap="none" spc="0" normalizeH="0" baseline="0" noProof="0" dirty="0">
                <a:ln>
                  <a:noFill/>
                </a:ln>
                <a:solidFill>
                  <a:schemeClr val="accent6"/>
                </a:solidFill>
                <a:effectLst/>
                <a:uLnTx/>
                <a:uFillTx/>
                <a:latin typeface="+mn-lt"/>
                <a:ea typeface="+mn-ea"/>
                <a:cs typeface="+mn-cs"/>
              </a:rPr>
              <a:t>adjuvant therapy </a:t>
            </a:r>
            <a:r>
              <a:rPr kumimoji="0" lang="en-US" altLang="en-US" sz="1800" b="0" i="0" u="none" strike="noStrike" kern="1200" cap="none" spc="0" normalizeH="0" baseline="0" noProof="0" dirty="0">
                <a:ln>
                  <a:noFill/>
                </a:ln>
                <a:solidFill>
                  <a:srgbClr val="000000"/>
                </a:solidFill>
                <a:effectLst/>
                <a:uLnTx/>
                <a:uFillTx/>
                <a:latin typeface="+mn-lt"/>
                <a:ea typeface="+mn-ea"/>
                <a:cs typeface="+mn-cs"/>
              </a:rPr>
              <a:t>for </a:t>
            </a:r>
            <a:r>
              <a:rPr lang="en-US" altLang="en-US" sz="1800" dirty="0">
                <a:solidFill>
                  <a:srgbClr val="000000"/>
                </a:solidFill>
                <a:latin typeface="+mn-lt"/>
              </a:rPr>
              <a:t>patients with </a:t>
            </a:r>
            <a:r>
              <a:rPr kumimoji="0" lang="en-US" altLang="en-US" sz="1800" b="0" i="0" u="none" strike="noStrike" kern="1200" cap="none" spc="0" normalizeH="0" baseline="0" noProof="0" dirty="0">
                <a:ln>
                  <a:noFill/>
                </a:ln>
                <a:solidFill>
                  <a:srgbClr val="000000"/>
                </a:solidFill>
                <a:effectLst/>
                <a:uLnTx/>
                <a:uFillTx/>
                <a:latin typeface="+mn-lt"/>
                <a:ea typeface="+mn-ea"/>
                <a:cs typeface="+mn-cs"/>
              </a:rPr>
              <a:t>HER2-positive EBC and </a:t>
            </a:r>
            <a:r>
              <a:rPr kumimoji="0" lang="en-US" altLang="en-US" sz="1800" i="0" u="none" strike="noStrike" kern="1200" cap="none" spc="0" normalizeH="0" baseline="0" noProof="0" dirty="0">
                <a:ln>
                  <a:noFill/>
                </a:ln>
                <a:solidFill>
                  <a:srgbClr val="000000"/>
                </a:solidFill>
                <a:effectLst/>
                <a:uLnTx/>
                <a:uFillTx/>
                <a:latin typeface="+mn-lt"/>
                <a:ea typeface="+mn-ea"/>
                <a:cs typeface="+mn-cs"/>
              </a:rPr>
              <a:t>residual invasive disease after neoadjuvant taxane and trastuzumab-based treatment</a:t>
            </a:r>
            <a:r>
              <a:rPr kumimoji="0" lang="en-US" altLang="en-US" sz="1800" i="0" u="none" strike="noStrike" kern="1200" cap="none" spc="0" normalizeH="0" baseline="30000" noProof="0" dirty="0">
                <a:ln>
                  <a:noFill/>
                </a:ln>
                <a:solidFill>
                  <a:srgbClr val="000000"/>
                </a:solidFill>
                <a:effectLst/>
                <a:uLnTx/>
                <a:uFillTx/>
                <a:latin typeface="+mn-lt"/>
                <a:ea typeface="+mn-ea"/>
                <a:cs typeface="+mn-cs"/>
              </a:rPr>
              <a:t>4</a:t>
            </a:r>
          </a:p>
          <a:p>
            <a:pPr marL="0" marR="0" lvl="0" indent="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None/>
              <a:tabLst/>
              <a:defRPr/>
            </a:pPr>
            <a:endParaRPr kumimoji="0" lang="en-US" sz="2400" b="1" i="0" u="none" strike="noStrike" kern="1200" cap="none" spc="0" normalizeH="0" baseline="0" noProof="0" dirty="0">
              <a:ln>
                <a:noFill/>
              </a:ln>
              <a:solidFill>
                <a:srgbClr val="E1471D"/>
              </a:solidFill>
              <a:effectLst/>
              <a:uLnTx/>
              <a:uFillTx/>
              <a:latin typeface="+mn-lt"/>
              <a:ea typeface="+mn-ea"/>
              <a:cs typeface="+mn-cs"/>
            </a:endParaRPr>
          </a:p>
        </p:txBody>
      </p:sp>
      <p:sp>
        <p:nvSpPr>
          <p:cNvPr id="13" name="Rectangle: Rounded Corners 12">
            <a:extLst>
              <a:ext uri="{FF2B5EF4-FFF2-40B4-BE49-F238E27FC236}">
                <a16:creationId xmlns:a16="http://schemas.microsoft.com/office/drawing/2014/main" id="{EFE7D122-9E39-4758-88B1-B37BCFCA17CF}"/>
              </a:ext>
            </a:extLst>
          </p:cNvPr>
          <p:cNvSpPr/>
          <p:nvPr/>
        </p:nvSpPr>
        <p:spPr bwMode="auto">
          <a:xfrm>
            <a:off x="8322674" y="1446164"/>
            <a:ext cx="3534712" cy="511319"/>
          </a:xfrm>
          <a:prstGeom prst="roundRect">
            <a:avLst/>
          </a:prstGeom>
          <a:solidFill>
            <a:schemeClr val="accent6"/>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2200" b="1" i="0" u="none" strike="noStrike" kern="1200" cap="none" spc="0" normalizeH="0" baseline="0" noProof="0" dirty="0">
                <a:ln>
                  <a:noFill/>
                </a:ln>
                <a:solidFill>
                  <a:schemeClr val="bg2"/>
                </a:solidFill>
                <a:effectLst/>
                <a:uLnTx/>
                <a:uFillTx/>
                <a:ea typeface="+mn-ea"/>
                <a:cs typeface="Arial" panose="020B0604020202020204" pitchFamily="34" charset="0"/>
              </a:rPr>
              <a:t>T-DM1</a:t>
            </a:r>
          </a:p>
        </p:txBody>
      </p:sp>
      <p:sp>
        <p:nvSpPr>
          <p:cNvPr id="2" name="Content Placeholder 1">
            <a:extLst>
              <a:ext uri="{FF2B5EF4-FFF2-40B4-BE49-F238E27FC236}">
                <a16:creationId xmlns:a16="http://schemas.microsoft.com/office/drawing/2014/main" id="{D8B8D743-B084-A193-C644-220062B1FA95}"/>
              </a:ext>
            </a:extLst>
          </p:cNvPr>
          <p:cNvSpPr txBox="1">
            <a:spLocks/>
          </p:cNvSpPr>
          <p:nvPr/>
        </p:nvSpPr>
        <p:spPr>
          <a:xfrm>
            <a:off x="2206178" y="6276095"/>
            <a:ext cx="6910806" cy="406768"/>
          </a:xfrm>
          <a:prstGeom prst="rect">
            <a:avLst/>
          </a:prstGeom>
        </p:spPr>
        <p:txBody>
          <a:bodyPr vert="horz" lIns="0" tIns="0" rIns="0" bIns="0" rtlCol="0" anchor="b">
            <a:noAutofit/>
          </a:bodyPr>
          <a:lstStyle>
            <a:lvl1pPr marL="0" indent="0" algn="l" defTabSz="914400" rtl="0" eaLnBrk="1" latinLnBrk="0" hangingPunct="1">
              <a:lnSpc>
                <a:spcPct val="90000"/>
              </a:lnSpc>
              <a:spcBef>
                <a:spcPts val="1000"/>
              </a:spcBef>
              <a:spcAft>
                <a:spcPts val="700"/>
              </a:spcAft>
              <a:buSzPct val="75000"/>
              <a:buFontTx/>
              <a:buNone/>
              <a:defRPr lang="en-US" sz="1000" kern="1200">
                <a:solidFill>
                  <a:schemeClr val="tx1"/>
                </a:solidFill>
                <a:latin typeface="Poppins" pitchFamily="2" charset="77"/>
                <a:ea typeface="+mn-ea"/>
                <a:cs typeface="Poppins" pitchFamily="2" charset="77"/>
              </a:defRPr>
            </a:lvl1pPr>
            <a:lvl2pPr marL="231775" indent="-231775" algn="l" defTabSz="914400" rtl="0" eaLnBrk="1" latinLnBrk="0" hangingPunct="1">
              <a:lnSpc>
                <a:spcPct val="110000"/>
              </a:lnSpc>
              <a:spcBef>
                <a:spcPts val="500"/>
              </a:spcBef>
              <a:buFont typeface="Poppins" panose="00000500000000000000" pitchFamily="2" charset="0"/>
              <a:buChar char="•"/>
              <a:defRPr sz="1000" kern="1200">
                <a:solidFill>
                  <a:schemeClr val="tx1"/>
                </a:solidFill>
                <a:latin typeface="Poppins" pitchFamily="2" charset="77"/>
                <a:ea typeface="+mn-ea"/>
                <a:cs typeface="Poppins" pitchFamily="2" charset="77"/>
              </a:defRPr>
            </a:lvl2pPr>
            <a:lvl3pPr marL="457200" indent="-228600" algn="l" defTabSz="914400" rtl="0" eaLnBrk="1" latinLnBrk="0" hangingPunct="1">
              <a:lnSpc>
                <a:spcPct val="90000"/>
              </a:lnSpc>
              <a:spcBef>
                <a:spcPts val="1000"/>
              </a:spcBef>
              <a:spcAft>
                <a:spcPts val="700"/>
              </a:spcAft>
              <a:buFont typeface="Arial" panose="020B0604020202020204" pitchFamily="34" charset="0"/>
              <a:buChar char="•"/>
              <a:defRPr sz="1000" kern="1200">
                <a:solidFill>
                  <a:schemeClr val="tx1"/>
                </a:solidFill>
                <a:latin typeface="Poppins" pitchFamily="2" charset="77"/>
                <a:ea typeface="+mn-ea"/>
                <a:cs typeface="Poppins" pitchFamily="2" charset="77"/>
              </a:defRPr>
            </a:lvl3pPr>
            <a:lvl4pPr marL="685800" indent="-228600" algn="l" defTabSz="914400" rtl="0" eaLnBrk="1" latinLnBrk="0" hangingPunct="1">
              <a:lnSpc>
                <a:spcPct val="90000"/>
              </a:lnSpc>
              <a:spcBef>
                <a:spcPts val="1000"/>
              </a:spcBef>
              <a:spcAft>
                <a:spcPts val="700"/>
              </a:spcAft>
              <a:buFont typeface="Calibri" panose="020F0502020204030204" pitchFamily="34" charset="0"/>
              <a:buChar char="─"/>
              <a:defRPr lang="en-US" sz="1000" kern="1200">
                <a:solidFill>
                  <a:schemeClr val="tx1"/>
                </a:solidFill>
                <a:latin typeface="Poppins" pitchFamily="2" charset="77"/>
                <a:ea typeface="+mn-ea"/>
                <a:cs typeface="Poppins" pitchFamily="2" charset="77"/>
              </a:defRPr>
            </a:lvl4pPr>
            <a:lvl5pPr marL="971550" indent="-285750" algn="l" defTabSz="914400" rtl="0" eaLnBrk="1" latinLnBrk="0" hangingPunct="1">
              <a:lnSpc>
                <a:spcPct val="90000"/>
              </a:lnSpc>
              <a:spcBef>
                <a:spcPts val="1000"/>
              </a:spcBef>
              <a:spcAft>
                <a:spcPts val="700"/>
              </a:spcAft>
              <a:buFont typeface="Arial" panose="020B0604020202020204" pitchFamily="34" charset="0"/>
              <a:buChar char="•"/>
              <a:defRPr sz="1000" kern="1200">
                <a:solidFill>
                  <a:schemeClr val="tx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eaLnBrk="0" fontAlgn="base" hangingPunct="0">
              <a:lnSpc>
                <a:spcPct val="100000"/>
              </a:lnSpc>
              <a:spcBef>
                <a:spcPct val="0"/>
              </a:spcBef>
              <a:spcAft>
                <a:spcPct val="0"/>
              </a:spcAft>
              <a:buSzTx/>
              <a:defRPr/>
            </a:pPr>
            <a:r>
              <a:rPr lang="en-US" altLang="en-US" spc="-10" dirty="0">
                <a:cs typeface="Calibri" panose="020F0502020204030204" pitchFamily="34" charset="0"/>
              </a:rPr>
              <a:t>1. Neratinib PI. 2. Pertuzumab PI. 3. von Minckwitz. NEJM. 2017;377:122. 4. </a:t>
            </a:r>
            <a:r>
              <a:rPr lang="en-US" altLang="en-US" spc="-10" dirty="0">
                <a:cs typeface="Arial" panose="020B0604020202020204" pitchFamily="34" charset="0"/>
              </a:rPr>
              <a:t>Ado-trastuzumab emtansine PI. 5. NCCN. Clinical practice guidelines in oncology: breast cancer. v.2.2026. 6. Loibl. NEJM. 2026;394:845</a:t>
            </a:r>
            <a:endParaRPr lang="en-US" altLang="en-US" spc="-10" dirty="0">
              <a:cs typeface="Calibri" panose="020F0502020204030204" pitchFamily="34" charset="0"/>
            </a:endParaRPr>
          </a:p>
        </p:txBody>
      </p:sp>
      <p:sp>
        <p:nvSpPr>
          <p:cNvPr id="4" name="TextBox 3">
            <a:extLst>
              <a:ext uri="{FF2B5EF4-FFF2-40B4-BE49-F238E27FC236}">
                <a16:creationId xmlns:a16="http://schemas.microsoft.com/office/drawing/2014/main" id="{44829594-E94B-1FE4-3FE9-BA1B8DDDDD80}"/>
              </a:ext>
            </a:extLst>
          </p:cNvPr>
          <p:cNvSpPr txBox="1"/>
          <p:nvPr/>
        </p:nvSpPr>
        <p:spPr>
          <a:xfrm>
            <a:off x="334615" y="5913838"/>
            <a:ext cx="9064081" cy="914400"/>
          </a:xfrm>
          <a:prstGeom prst="rect">
            <a:avLst/>
          </a:prstGeom>
        </p:spPr>
        <p:txBody>
          <a:bodyPr vert="horz" wrap="none" lIns="0" tIns="0" rIns="0" bIns="0" rtlCol="0">
            <a:noAutofit/>
          </a:bodyPr>
          <a:lstStyle/>
          <a:p>
            <a:r>
              <a:rPr lang="en-US" sz="1600" dirty="0"/>
              <a:t>*Not a comprehensive list. </a:t>
            </a:r>
            <a:r>
              <a:rPr lang="en-US" sz="1600" baseline="30000" dirty="0">
                <a:cs typeface="Arial" panose="020B0604020202020204" pitchFamily="34" charset="0"/>
              </a:rPr>
              <a:t>†</a:t>
            </a:r>
            <a:r>
              <a:rPr lang="en-US" sz="1600" dirty="0"/>
              <a:t>Option currently under review/development.</a:t>
            </a:r>
            <a:endParaRPr lang="en-US" sz="1100" dirty="0"/>
          </a:p>
        </p:txBody>
      </p:sp>
      <p:sp>
        <p:nvSpPr>
          <p:cNvPr id="5" name="Rectangle: Rounded Corners 4">
            <a:extLst>
              <a:ext uri="{FF2B5EF4-FFF2-40B4-BE49-F238E27FC236}">
                <a16:creationId xmlns:a16="http://schemas.microsoft.com/office/drawing/2014/main" id="{F015A325-9354-3064-1F84-F50B83C013AB}"/>
              </a:ext>
            </a:extLst>
          </p:cNvPr>
          <p:cNvSpPr/>
          <p:nvPr/>
        </p:nvSpPr>
        <p:spPr bwMode="auto">
          <a:xfrm>
            <a:off x="8322672" y="4265591"/>
            <a:ext cx="3534712" cy="408989"/>
          </a:xfrm>
          <a:prstGeom prst="roundRect">
            <a:avLst/>
          </a:prstGeom>
          <a:solidFill>
            <a:schemeClr val="accent3"/>
          </a:solidFill>
          <a:ln w="0">
            <a:noFill/>
            <a:miter lim="800000"/>
            <a:headEnd/>
            <a:tailEnd/>
          </a:ln>
        </p:spPr>
        <p:txBody>
          <a:bodyPr rtlCol="0" anchor="ct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r>
              <a:rPr kumimoji="0" lang="en-US" sz="2200" b="1" i="0" u="none" strike="noStrike" kern="1200" cap="none" spc="0" normalizeH="0" baseline="0" noProof="0" dirty="0">
                <a:ln>
                  <a:noFill/>
                </a:ln>
                <a:solidFill>
                  <a:schemeClr val="bg2"/>
                </a:solidFill>
                <a:effectLst/>
                <a:uLnTx/>
                <a:uFillTx/>
                <a:ea typeface="+mn-ea"/>
                <a:cs typeface="Arial" panose="020B0604020202020204" pitchFamily="34" charset="0"/>
              </a:rPr>
              <a:t>T-DXd</a:t>
            </a:r>
            <a:r>
              <a:rPr kumimoji="0" lang="en-US" sz="2200" b="1" i="0" u="none" strike="noStrike" kern="1200" cap="none" spc="0" normalizeH="0" baseline="30000" noProof="0" dirty="0">
                <a:ln>
                  <a:noFill/>
                </a:ln>
                <a:solidFill>
                  <a:schemeClr val="bg2"/>
                </a:solidFill>
                <a:effectLst/>
                <a:uLnTx/>
                <a:uFillTx/>
                <a:ea typeface="+mn-ea"/>
                <a:cs typeface="Arial" panose="020B0604020202020204" pitchFamily="34" charset="0"/>
              </a:rPr>
              <a:t>5,6†</a:t>
            </a:r>
          </a:p>
        </p:txBody>
      </p:sp>
      <p:sp>
        <p:nvSpPr>
          <p:cNvPr id="6" name="Content Placeholder 7">
            <a:extLst>
              <a:ext uri="{FF2B5EF4-FFF2-40B4-BE49-F238E27FC236}">
                <a16:creationId xmlns:a16="http://schemas.microsoft.com/office/drawing/2014/main" id="{0C52EA7C-E6BC-EE14-7F6A-A7861E54CC89}"/>
              </a:ext>
            </a:extLst>
          </p:cNvPr>
          <p:cNvSpPr txBox="1">
            <a:spLocks/>
          </p:cNvSpPr>
          <p:nvPr/>
        </p:nvSpPr>
        <p:spPr bwMode="auto">
          <a:xfrm>
            <a:off x="8322673" y="4718856"/>
            <a:ext cx="3534712" cy="1178963"/>
          </a:xfrm>
          <a:prstGeom prst="rect">
            <a:avLst/>
          </a:prstGeom>
          <a:noFill/>
          <a:ln w="28575">
            <a:solidFill>
              <a:schemeClr val="accent3"/>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91440" rIns="91440" bIns="91440" numCol="1" anchor="t" anchorCtr="0" compatLnSpc="1">
            <a:prstTxWarp prst="textNoShape">
              <a:avLst/>
            </a:prstTxWarp>
          </a:bodyPr>
          <a:lstStyle>
            <a:lvl1pPr marL="0" indent="0" eaLnBrk="1" hangingPunct="1">
              <a:lnSpc>
                <a:spcPct val="90000"/>
              </a:lnSpc>
              <a:spcBef>
                <a:spcPts val="1000"/>
              </a:spcBef>
              <a:spcAft>
                <a:spcPts val="700"/>
              </a:spcAft>
              <a:buClr>
                <a:schemeClr val="bg1"/>
              </a:buClr>
              <a:buFont typeface="Wingdings" panose="05000000000000000000" pitchFamily="2" charset="2"/>
              <a:buNone/>
              <a:defRPr sz="2400">
                <a:solidFill>
                  <a:schemeClr val="accent3"/>
                </a:solidFill>
                <a:latin typeface="Calibri" panose="020F0502020204030204" pitchFamily="34" charset="0"/>
                <a:cs typeface="+mn-cs"/>
              </a:defRPr>
            </a:lvl1pPr>
            <a:lvl2pPr marL="742950" indent="-285750" eaLnBrk="1"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eaLnBrk="1"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eaLnBrk="1"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eaLnBrk="1"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fontAlgn="base">
              <a:lnSpc>
                <a:spcPct val="90000"/>
              </a:lnSpc>
              <a:spcBef>
                <a:spcPct val="35000"/>
              </a:spcBef>
              <a:spcAft>
                <a:spcPct val="25000"/>
              </a:spcAft>
              <a:buClr>
                <a:schemeClr val="accent2"/>
              </a:buClr>
              <a:buFont typeface="Arial" charset="0"/>
              <a:buChar char="–"/>
              <a:defRPr sz="1800">
                <a:latin typeface="+mn-lt"/>
              </a:defRPr>
            </a:lvl6pPr>
            <a:lvl7pPr marL="2971800" indent="-228600" fontAlgn="base">
              <a:lnSpc>
                <a:spcPct val="90000"/>
              </a:lnSpc>
              <a:spcBef>
                <a:spcPct val="35000"/>
              </a:spcBef>
              <a:spcAft>
                <a:spcPct val="25000"/>
              </a:spcAft>
              <a:buClr>
                <a:schemeClr val="accent2"/>
              </a:buClr>
              <a:buFont typeface="Arial" charset="0"/>
              <a:buChar char="–"/>
              <a:defRPr sz="1800">
                <a:latin typeface="+mn-lt"/>
              </a:defRPr>
            </a:lvl7pPr>
            <a:lvl8pPr marL="3429000" indent="-228600" fontAlgn="base">
              <a:lnSpc>
                <a:spcPct val="90000"/>
              </a:lnSpc>
              <a:spcBef>
                <a:spcPct val="35000"/>
              </a:spcBef>
              <a:spcAft>
                <a:spcPct val="25000"/>
              </a:spcAft>
              <a:buClr>
                <a:schemeClr val="accent2"/>
              </a:buClr>
              <a:buFont typeface="Arial" charset="0"/>
              <a:buChar char="–"/>
              <a:defRPr sz="1800">
                <a:latin typeface="+mn-lt"/>
              </a:defRPr>
            </a:lvl8pPr>
            <a:lvl9pPr marL="3886200" indent="-228600" fontAlgn="base">
              <a:lnSpc>
                <a:spcPct val="90000"/>
              </a:lnSpc>
              <a:spcBef>
                <a:spcPct val="35000"/>
              </a:spcBef>
              <a:spcAft>
                <a:spcPct val="25000"/>
              </a:spcAft>
              <a:buClr>
                <a:schemeClr val="accent2"/>
              </a:buClr>
              <a:buFont typeface="Arial" charset="0"/>
              <a:buChar char="–"/>
              <a:defRPr sz="1800">
                <a:latin typeface="+mn-lt"/>
              </a:defRPr>
            </a:lvl9pPr>
          </a:lstStyle>
          <a:p>
            <a:pPr marL="285750" lvl="0" indent="-285750" fontAlgn="base">
              <a:buClr>
                <a:srgbClr val="000000"/>
              </a:buClr>
              <a:buFont typeface="Arial" panose="020B0604020202020204" pitchFamily="34" charset="0"/>
              <a:buChar char="•"/>
              <a:defRPr/>
            </a:pPr>
            <a:r>
              <a:rPr lang="en-US" sz="1600" b="1" dirty="0">
                <a:latin typeface="+mn-lt"/>
              </a:rPr>
              <a:t>Under NCCN category 1 recommendation  </a:t>
            </a:r>
            <a:r>
              <a:rPr lang="en-US" sz="1600" dirty="0">
                <a:latin typeface="+mn-lt"/>
              </a:rPr>
              <a:t>in patients with HER2-positive EBC and residual disease at high-risk of recurrence</a:t>
            </a:r>
          </a:p>
        </p:txBody>
      </p:sp>
    </p:spTree>
    <p:extLst>
      <p:ext uri="{BB962C8B-B14F-4D97-AF65-F5344CB8AC3E}">
        <p14:creationId xmlns:p14="http://schemas.microsoft.com/office/powerpoint/2010/main" val="1483029285"/>
      </p:ext>
    </p:extLst>
  </p:cSld>
  <p:clrMapOvr>
    <a:masterClrMapping/>
  </p:clrMapOvr>
</p:sld>
</file>

<file path=ppt/theme/theme1.xml><?xml version="1.0" encoding="utf-8"?>
<a:theme xmlns:a="http://schemas.openxmlformats.org/drawingml/2006/main" name="5_Office">
  <a:themeElements>
    <a:clrScheme name="Decera Clinical">
      <a:dk1>
        <a:srgbClr val="161616"/>
      </a:dk1>
      <a:lt1>
        <a:srgbClr val="FFFFFF"/>
      </a:lt1>
      <a:dk2>
        <a:srgbClr val="E5DEC1"/>
      </a:dk2>
      <a:lt2>
        <a:srgbClr val="F9F3D9"/>
      </a:lt2>
      <a:accent1>
        <a:srgbClr val="E04507"/>
      </a:accent1>
      <a:accent2>
        <a:srgbClr val="161616"/>
      </a:accent2>
      <a:accent3>
        <a:srgbClr val="9B6FEF"/>
      </a:accent3>
      <a:accent4>
        <a:srgbClr val="006466"/>
      </a:accent4>
      <a:accent5>
        <a:srgbClr val="B57628"/>
      </a:accent5>
      <a:accent6>
        <a:srgbClr val="2201B2"/>
      </a:accent6>
      <a:hlink>
        <a:srgbClr val="E04507"/>
      </a:hlink>
      <a:folHlink>
        <a:srgbClr val="161616"/>
      </a:folHlink>
    </a:clrScheme>
    <a:fontScheme name="Decera">
      <a:majorFont>
        <a:latin typeface="Newsreader"/>
        <a:ea typeface=""/>
        <a:cs typeface=""/>
      </a:majorFont>
      <a:minorFont>
        <a:latin typeface="Poppins"/>
        <a:ea typeface=""/>
        <a:cs typeface=""/>
      </a:minorFont>
    </a:fontScheme>
    <a:fmtScheme name="Flat">
      <a:fillStyleLst>
        <a:solidFill>
          <a:schemeClr val="phClr"/>
        </a:solidFill>
        <a:solidFill>
          <a:schemeClr val="phClr">
            <a:tint val="50000"/>
          </a:schemeClr>
        </a:solidFill>
        <a:solidFill>
          <a:schemeClr val="phClr">
            <a:shade val="65000"/>
          </a:schemeClr>
        </a:solidFill>
      </a:fillStyleLst>
      <a:lnStyleLst>
        <a:ln w="3175" cap="flat" cmpd="sng" algn="ctr">
          <a:solidFill>
            <a:schemeClr val="phClr">
              <a:shade val="65000"/>
            </a:schemeClr>
          </a:solidFill>
          <a:prstDash val="solid"/>
        </a:ln>
        <a:ln w="3175" cap="flat" cmpd="sng" algn="ctr">
          <a:solidFill>
            <a:schemeClr val="phClr"/>
          </a:solidFill>
          <a:prstDash val="solid"/>
        </a:ln>
        <a:ln w="0" cap="flat" cmpd="sng" algn="ctr">
          <a:noFill/>
        </a:ln>
      </a:lnStyleLst>
      <a:effectStyleLst>
        <a:effectStyle>
          <a:effectLst>
            <a:blur/>
          </a:effectLst>
        </a:effectStyle>
        <a:effectStyle>
          <a:effectLst>
            <a:blur/>
          </a:effectLst>
        </a:effectStyle>
        <a:effectStyle>
          <a:effectLst>
            <a:fillOverlay blend="darken">
              <a:solidFill>
                <a:schemeClr val="phClr">
                  <a:shade val="30000"/>
                </a:schemeClr>
              </a:solidFill>
            </a:fillOverlay>
          </a:effectLst>
        </a:effectStyle>
      </a:effectStyleLst>
      <a:bgFillStyleLst>
        <a:solidFill>
          <a:schemeClr val="phClr"/>
        </a:solidFill>
        <a:solidFill>
          <a:schemeClr val="phClr"/>
        </a:solidFill>
        <a:solidFill>
          <a:schemeClr val="phClr"/>
        </a:solidFill>
      </a:bgFillStyleLst>
    </a:fmtScheme>
  </a:themeElements>
  <a:objectDefaults>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0" tIns="0" rIns="0" bIns="0" rtlCol="0">
        <a:noAutofit/>
      </a:bodyPr>
      <a:lstStyle>
        <a:defPPr algn="l">
          <a:defRPr sz="1200" dirty="0" smtClean="0"/>
        </a:defPPr>
      </a:lstStyle>
    </a:txDef>
  </a:objectDefaults>
  <a:extraClrSchemeLst/>
  <a:extLst>
    <a:ext uri="{05A4C25C-085E-4340-85A3-A5531E510DB2}">
      <thm15:themeFamily xmlns:thm15="http://schemas.microsoft.com/office/thememl/2012/main" name="FUT029_DeceraClinicalTemplate_251010_3f" id="{E7D8A62D-C5C9-4864-A6EC-23CAAE325D29}" vid="{45678410-A524-46A4-9B21-A872C5BB9785}"/>
    </a:ext>
  </a:extLst>
</a:theme>
</file>

<file path=ppt/theme/theme2.xml><?xml version="1.0" encoding="utf-8"?>
<a:theme xmlns:a="http://schemas.openxmlformats.org/drawingml/2006/main" name="3_Office">
  <a:themeElements>
    <a:clrScheme name="Decera Clinical">
      <a:dk1>
        <a:srgbClr val="161616"/>
      </a:dk1>
      <a:lt1>
        <a:srgbClr val="FFFFFF"/>
      </a:lt1>
      <a:dk2>
        <a:srgbClr val="E5DEC1"/>
      </a:dk2>
      <a:lt2>
        <a:srgbClr val="F9F3D9"/>
      </a:lt2>
      <a:accent1>
        <a:srgbClr val="E04507"/>
      </a:accent1>
      <a:accent2>
        <a:srgbClr val="161616"/>
      </a:accent2>
      <a:accent3>
        <a:srgbClr val="9B6FEF"/>
      </a:accent3>
      <a:accent4>
        <a:srgbClr val="006466"/>
      </a:accent4>
      <a:accent5>
        <a:srgbClr val="B57628"/>
      </a:accent5>
      <a:accent6>
        <a:srgbClr val="2201B2"/>
      </a:accent6>
      <a:hlink>
        <a:srgbClr val="E04507"/>
      </a:hlink>
      <a:folHlink>
        <a:srgbClr val="161616"/>
      </a:folHlink>
    </a:clrScheme>
    <a:fontScheme name="Decera">
      <a:majorFont>
        <a:latin typeface="Newsreader"/>
        <a:ea typeface=""/>
        <a:cs typeface=""/>
      </a:majorFont>
      <a:minorFont>
        <a:latin typeface="Poppins"/>
        <a:ea typeface=""/>
        <a:cs typeface=""/>
      </a:minorFont>
    </a:fontScheme>
    <a:fmtScheme name="Flat">
      <a:fillStyleLst>
        <a:solidFill>
          <a:schemeClr val="phClr"/>
        </a:solidFill>
        <a:solidFill>
          <a:schemeClr val="phClr">
            <a:tint val="50000"/>
          </a:schemeClr>
        </a:solidFill>
        <a:solidFill>
          <a:schemeClr val="phClr">
            <a:shade val="65000"/>
          </a:schemeClr>
        </a:solidFill>
      </a:fillStyleLst>
      <a:lnStyleLst>
        <a:ln w="3175" cap="flat" cmpd="sng" algn="ctr">
          <a:solidFill>
            <a:schemeClr val="phClr">
              <a:shade val="65000"/>
            </a:schemeClr>
          </a:solidFill>
          <a:prstDash val="solid"/>
        </a:ln>
        <a:ln w="3175" cap="flat" cmpd="sng" algn="ctr">
          <a:solidFill>
            <a:schemeClr val="phClr"/>
          </a:solidFill>
          <a:prstDash val="solid"/>
        </a:ln>
        <a:ln w="0" cap="flat" cmpd="sng" algn="ctr">
          <a:noFill/>
        </a:ln>
      </a:lnStyleLst>
      <a:effectStyleLst>
        <a:effectStyle>
          <a:effectLst>
            <a:blur/>
          </a:effectLst>
        </a:effectStyle>
        <a:effectStyle>
          <a:effectLst>
            <a:blur/>
          </a:effectLst>
        </a:effectStyle>
        <a:effectStyle>
          <a:effectLst>
            <a:fillOverlay blend="darken">
              <a:solidFill>
                <a:schemeClr val="phClr">
                  <a:shade val="30000"/>
                </a:schemeClr>
              </a:solidFill>
            </a:fillOverlay>
          </a:effectLst>
        </a:effectStyle>
      </a:effectStyleLst>
      <a:bgFillStyleLst>
        <a:solidFill>
          <a:schemeClr val="phClr"/>
        </a:solidFill>
        <a:solidFill>
          <a:schemeClr val="phClr"/>
        </a:solidFill>
        <a:solidFill>
          <a:schemeClr val="phClr"/>
        </a:solidFill>
      </a:bgFillStyleLst>
    </a:fmtScheme>
  </a:themeElements>
  <a:objectDefaults>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0" tIns="0" rIns="0" bIns="0" rtlCol="0">
        <a:noAutofit/>
      </a:bodyPr>
      <a:lstStyle>
        <a:defPPr algn="l">
          <a:defRPr sz="1200" dirty="0" smtClean="0"/>
        </a:defPPr>
      </a:lstStyle>
    </a:txDef>
  </a:objectDefaults>
  <a:extraClrSchemeLst/>
  <a:extLst>
    <a:ext uri="{05A4C25C-085E-4340-85A3-A5531E510DB2}">
      <thm15:themeFamily xmlns:thm15="http://schemas.microsoft.com/office/thememl/2012/main" name="FUT029_DeceraClinicalTemplate_251010_3f" id="{E7D8A62D-C5C9-4864-A6EC-23CAAE325D29}" vid="{45678410-A524-46A4-9B21-A872C5BB9785}"/>
    </a:ext>
  </a:extLst>
</a:theme>
</file>

<file path=ppt/theme/theme3.xml><?xml version="1.0" encoding="utf-8"?>
<a:theme xmlns:a="http://schemas.openxmlformats.org/drawingml/2006/main" name="6_Office">
  <a:themeElements>
    <a:clrScheme name="Decera Clinical">
      <a:dk1>
        <a:srgbClr val="161616"/>
      </a:dk1>
      <a:lt1>
        <a:srgbClr val="FFFFFF"/>
      </a:lt1>
      <a:dk2>
        <a:srgbClr val="E5DEC1"/>
      </a:dk2>
      <a:lt2>
        <a:srgbClr val="F9F3D9"/>
      </a:lt2>
      <a:accent1>
        <a:srgbClr val="E04507"/>
      </a:accent1>
      <a:accent2>
        <a:srgbClr val="161616"/>
      </a:accent2>
      <a:accent3>
        <a:srgbClr val="9B6FEF"/>
      </a:accent3>
      <a:accent4>
        <a:srgbClr val="006466"/>
      </a:accent4>
      <a:accent5>
        <a:srgbClr val="B57628"/>
      </a:accent5>
      <a:accent6>
        <a:srgbClr val="2201B2"/>
      </a:accent6>
      <a:hlink>
        <a:srgbClr val="E04507"/>
      </a:hlink>
      <a:folHlink>
        <a:srgbClr val="161616"/>
      </a:folHlink>
    </a:clrScheme>
    <a:fontScheme name="Decera">
      <a:majorFont>
        <a:latin typeface="Newsreader"/>
        <a:ea typeface=""/>
        <a:cs typeface=""/>
      </a:majorFont>
      <a:minorFont>
        <a:latin typeface="Poppins"/>
        <a:ea typeface=""/>
        <a:cs typeface=""/>
      </a:minorFont>
    </a:fontScheme>
    <a:fmtScheme name="Flat">
      <a:fillStyleLst>
        <a:solidFill>
          <a:schemeClr val="phClr"/>
        </a:solidFill>
        <a:solidFill>
          <a:schemeClr val="phClr">
            <a:tint val="50000"/>
          </a:schemeClr>
        </a:solidFill>
        <a:solidFill>
          <a:schemeClr val="phClr">
            <a:shade val="65000"/>
          </a:schemeClr>
        </a:solidFill>
      </a:fillStyleLst>
      <a:lnStyleLst>
        <a:ln w="3175" cap="flat" cmpd="sng" algn="ctr">
          <a:solidFill>
            <a:schemeClr val="phClr">
              <a:shade val="65000"/>
            </a:schemeClr>
          </a:solidFill>
          <a:prstDash val="solid"/>
        </a:ln>
        <a:ln w="3175" cap="flat" cmpd="sng" algn="ctr">
          <a:solidFill>
            <a:schemeClr val="phClr"/>
          </a:solidFill>
          <a:prstDash val="solid"/>
        </a:ln>
        <a:ln w="0" cap="flat" cmpd="sng" algn="ctr">
          <a:noFill/>
        </a:ln>
      </a:lnStyleLst>
      <a:effectStyleLst>
        <a:effectStyle>
          <a:effectLst>
            <a:blur/>
          </a:effectLst>
        </a:effectStyle>
        <a:effectStyle>
          <a:effectLst>
            <a:blur/>
          </a:effectLst>
        </a:effectStyle>
        <a:effectStyle>
          <a:effectLst>
            <a:fillOverlay blend="darken">
              <a:solidFill>
                <a:schemeClr val="phClr">
                  <a:shade val="30000"/>
                </a:schemeClr>
              </a:solidFill>
            </a:fillOverlay>
          </a:effectLst>
        </a:effectStyle>
      </a:effectStyleLst>
      <a:bgFillStyleLst>
        <a:solidFill>
          <a:schemeClr val="phClr"/>
        </a:solidFill>
        <a:solidFill>
          <a:schemeClr val="phClr"/>
        </a:solidFill>
        <a:solidFill>
          <a:schemeClr val="phClr"/>
        </a:solidFill>
      </a:bgFillStyleLst>
    </a:fmtScheme>
  </a:themeElements>
  <a:objectDefaults>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0" tIns="0" rIns="0" bIns="0" rtlCol="0">
        <a:noAutofit/>
      </a:bodyPr>
      <a:lstStyle>
        <a:defPPr algn="l">
          <a:defRPr sz="1200" dirty="0" smtClean="0"/>
        </a:defPPr>
      </a:lstStyle>
    </a:txDef>
  </a:objectDefaults>
  <a:extraClrSchemeLst/>
  <a:extLst>
    <a:ext uri="{05A4C25C-085E-4340-85A3-A5531E510DB2}">
      <thm15:themeFamily xmlns:thm15="http://schemas.microsoft.com/office/thememl/2012/main" name="FUT029_DeceraClinicalTemplate_251010_3f" id="{E7D8A62D-C5C9-4864-A6EC-23CAAE325D29}" vid="{45678410-A524-46A4-9B21-A872C5BB9785}"/>
    </a:ext>
  </a:extLst>
</a:theme>
</file>

<file path=ppt/theme/theme4.xml><?xml version="1.0" encoding="utf-8"?>
<a:theme xmlns:a="http://schemas.openxmlformats.org/drawingml/2006/main" name="2_Office">
  <a:themeElements>
    <a:clrScheme name="Decera">
      <a:dk1>
        <a:srgbClr val="161616"/>
      </a:dk1>
      <a:lt1>
        <a:sysClr val="window" lastClr="FFFFFF"/>
      </a:lt1>
      <a:dk2>
        <a:srgbClr val="E5DEC1"/>
      </a:dk2>
      <a:lt2>
        <a:srgbClr val="F9F3D9"/>
      </a:lt2>
      <a:accent1>
        <a:srgbClr val="E04507"/>
      </a:accent1>
      <a:accent2>
        <a:srgbClr val="E3AF64"/>
      </a:accent2>
      <a:accent3>
        <a:srgbClr val="006466"/>
      </a:accent3>
      <a:accent4>
        <a:srgbClr val="D5B4FB"/>
      </a:accent4>
      <a:accent5>
        <a:srgbClr val="2201B2"/>
      </a:accent5>
      <a:accent6>
        <a:srgbClr val="161616"/>
      </a:accent6>
      <a:hlink>
        <a:srgbClr val="E04507"/>
      </a:hlink>
      <a:folHlink>
        <a:srgbClr val="161616"/>
      </a:folHlink>
    </a:clrScheme>
    <a:fontScheme name="Decera">
      <a:majorFont>
        <a:latin typeface="Newsreader"/>
        <a:ea typeface=""/>
        <a:cs typeface=""/>
      </a:majorFont>
      <a:minorFont>
        <a:latin typeface="Poppins"/>
        <a:ea typeface=""/>
        <a:cs typeface=""/>
      </a:minorFont>
    </a:fontScheme>
    <a:fmtScheme name="Flat">
      <a:fillStyleLst>
        <a:solidFill>
          <a:schemeClr val="phClr"/>
        </a:solidFill>
        <a:solidFill>
          <a:schemeClr val="phClr">
            <a:tint val="50000"/>
          </a:schemeClr>
        </a:solidFill>
        <a:solidFill>
          <a:schemeClr val="phClr">
            <a:shade val="65000"/>
          </a:schemeClr>
        </a:solidFill>
      </a:fillStyleLst>
      <a:lnStyleLst>
        <a:ln w="3175" cap="flat" cmpd="sng" algn="ctr">
          <a:solidFill>
            <a:schemeClr val="phClr">
              <a:shade val="65000"/>
            </a:schemeClr>
          </a:solidFill>
          <a:prstDash val="solid"/>
        </a:ln>
        <a:ln w="3175" cap="flat" cmpd="sng" algn="ctr">
          <a:solidFill>
            <a:schemeClr val="phClr"/>
          </a:solidFill>
          <a:prstDash val="solid"/>
        </a:ln>
        <a:ln w="0" cap="flat" cmpd="sng" algn="ctr">
          <a:noFill/>
        </a:ln>
      </a:lnStyleLst>
      <a:effectStyleLst>
        <a:effectStyle>
          <a:effectLst>
            <a:blur/>
          </a:effectLst>
        </a:effectStyle>
        <a:effectStyle>
          <a:effectLst>
            <a:blur/>
          </a:effectLst>
        </a:effectStyle>
        <a:effectStyle>
          <a:effectLst>
            <a:fillOverlay blend="darken">
              <a:solidFill>
                <a:schemeClr val="phClr">
                  <a:shade val="30000"/>
                </a:schemeClr>
              </a:solidFill>
            </a:fillOverlay>
          </a:effectLst>
        </a:effectStyle>
      </a:effectStyleLst>
      <a:bgFillStyleLst>
        <a:solidFill>
          <a:schemeClr val="phClr"/>
        </a:solidFill>
        <a:solidFill>
          <a:schemeClr val="phClr"/>
        </a:solidFill>
        <a:solidFill>
          <a:schemeClr val="phClr"/>
        </a:solidFill>
      </a:bgFillStyleLst>
    </a:fmtScheme>
  </a:themeElements>
  <a:objectDefaults>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0" tIns="0" rIns="0" bIns="0" rtlCol="0">
        <a:noAutofit/>
      </a:bodyPr>
      <a:lstStyle>
        <a:defPPr algn="l">
          <a:defRPr sz="1200" dirty="0" smtClean="0"/>
        </a:defPPr>
      </a:lstStyle>
    </a:txDef>
  </a:objectDefaults>
  <a:extraClrSchemeLst/>
  <a:extLst>
    <a:ext uri="{05A4C25C-085E-4340-85A3-A5531E510DB2}">
      <thm15:themeFamily xmlns:thm15="http://schemas.microsoft.com/office/thememl/2012/main" name="FUT029_DeceraClinicalTemplate_251010_3f" id="{E7D8A62D-C5C9-4864-A6EC-23CAAE325D29}" vid="{45678410-A524-46A4-9B21-A872C5BB9785}"/>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9dc2224-de52-4f2f-aee7-c543fecde926">
      <Terms xmlns="http://schemas.microsoft.com/office/infopath/2007/PartnerControls"/>
    </lcf76f155ced4ddcb4097134ff3c332f>
    <TaxCatchAll xmlns="22fd6914-46d4-4c7e-bbad-46e82841b69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BA18A161CF1CA4EB80673666A9BAE8C" ma:contentTypeVersion="11" ma:contentTypeDescription="Create a new document." ma:contentTypeScope="" ma:versionID="113f33ed293b030bcaa9d763937386d3">
  <xsd:schema xmlns:xsd="http://www.w3.org/2001/XMLSchema" xmlns:xs="http://www.w3.org/2001/XMLSchema" xmlns:p="http://schemas.microsoft.com/office/2006/metadata/properties" xmlns:ns2="29dc2224-de52-4f2f-aee7-c543fecde926" xmlns:ns3="22fd6914-46d4-4c7e-bbad-46e82841b69d" targetNamespace="http://schemas.microsoft.com/office/2006/metadata/properties" ma:root="true" ma:fieldsID="320c74d761378e9cedb243ae8e6c3b1e" ns2:_="" ns3:_="">
    <xsd:import namespace="29dc2224-de52-4f2f-aee7-c543fecde926"/>
    <xsd:import namespace="22fd6914-46d4-4c7e-bbad-46e82841b69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dc2224-de52-4f2f-aee7-c543fecde9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512e436-4693-4b20-ac9a-7455c07c86a8"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2fd6914-46d4-4c7e-bbad-46e82841b69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3cfae40-7b40-47d0-ab05-9712e3953ba2}" ma:internalName="TaxCatchAll" ma:showField="CatchAllData" ma:web="22fd6914-46d4-4c7e-bbad-46e82841b69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9A5A7E-2CC7-4C72-90C7-E4AB89EDC690}">
  <ds:schemaRefs>
    <ds:schemaRef ds:uri="http://schemas.microsoft.com/sharepoint/v3/contenttype/forms"/>
  </ds:schemaRefs>
</ds:datastoreItem>
</file>

<file path=customXml/itemProps2.xml><?xml version="1.0" encoding="utf-8"?>
<ds:datastoreItem xmlns:ds="http://schemas.openxmlformats.org/officeDocument/2006/customXml" ds:itemID="{F8497CA6-C0F9-46E6-A0B6-9F943A96A899}">
  <ds:schemaRefs>
    <ds:schemaRef ds:uri="http://www.w3.org/XML/1998/namespace"/>
    <ds:schemaRef ds:uri="http://purl.org/dc/terms/"/>
    <ds:schemaRef ds:uri="http://schemas.microsoft.com/office/2006/metadata/properties"/>
    <ds:schemaRef ds:uri="http://purl.org/dc/elements/1.1/"/>
    <ds:schemaRef ds:uri="29dc2224-de52-4f2f-aee7-c543fecde926"/>
    <ds:schemaRef ds:uri="http://schemas.microsoft.com/office/2006/documentManagement/types"/>
    <ds:schemaRef ds:uri="http://schemas.openxmlformats.org/package/2006/metadata/core-properties"/>
    <ds:schemaRef ds:uri="http://schemas.microsoft.com/office/infopath/2007/PartnerControls"/>
    <ds:schemaRef ds:uri="22fd6914-46d4-4c7e-bbad-46e82841b69d"/>
    <ds:schemaRef ds:uri="http://purl.org/dc/dcmitype/"/>
  </ds:schemaRefs>
</ds:datastoreItem>
</file>

<file path=customXml/itemProps3.xml><?xml version="1.0" encoding="utf-8"?>
<ds:datastoreItem xmlns:ds="http://schemas.openxmlformats.org/officeDocument/2006/customXml" ds:itemID="{5AD53641-0AE6-4B80-B392-86DD324E68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dc2224-de52-4f2f-aee7-c543fecde926"/>
    <ds:schemaRef ds:uri="22fd6914-46d4-4c7e-bbad-46e82841b6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8009</TotalTime>
  <Words>4564</Words>
  <Application>Microsoft Office PowerPoint</Application>
  <PresentationFormat>Widescreen</PresentationFormat>
  <Paragraphs>580</Paragraphs>
  <Slides>30</Slides>
  <Notes>27</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30</vt:i4>
      </vt:variant>
    </vt:vector>
  </HeadingPairs>
  <TitlesOfParts>
    <vt:vector size="44" baseType="lpstr">
      <vt:lpstr>Aptos</vt:lpstr>
      <vt:lpstr>Arial</vt:lpstr>
      <vt:lpstr>Calibri</vt:lpstr>
      <vt:lpstr>Newsreader ExtraBold</vt:lpstr>
      <vt:lpstr>Poppins</vt:lpstr>
      <vt:lpstr>Poppins Light</vt:lpstr>
      <vt:lpstr>Poppins Medium</vt:lpstr>
      <vt:lpstr>Times</vt:lpstr>
      <vt:lpstr>Times New Roman</vt:lpstr>
      <vt:lpstr>Wingdings</vt:lpstr>
      <vt:lpstr>5_Office</vt:lpstr>
      <vt:lpstr>3_Office</vt:lpstr>
      <vt:lpstr>6_Office</vt:lpstr>
      <vt:lpstr>2_Office</vt:lpstr>
      <vt:lpstr>Evolving Treatment Landscape for HER2-Positive Early Breast Cancer</vt:lpstr>
      <vt:lpstr>About These Slides</vt:lpstr>
      <vt:lpstr>Faculty Disclosures</vt:lpstr>
      <vt:lpstr>Learning Objectives</vt:lpstr>
      <vt:lpstr>Healthcare Disparities Among Patients With Breast Cancer </vt:lpstr>
      <vt:lpstr>Disparities in Treatment-Related Adverse Events in HER2+ EBC</vt:lpstr>
      <vt:lpstr>Disparities in Prognosis/Outcomes for Patients With  HER2-Positive EBC</vt:lpstr>
      <vt:lpstr>Unmet Needs in HER2+ and HER2-Low EBC</vt:lpstr>
      <vt:lpstr>Building on Trastuzumab: Additional HER2-Targeted Therapies in the Adjuvant Setting*</vt:lpstr>
      <vt:lpstr>Emerging Data for Novel (Neo)Adjuvant Treatment Combination in HER2-positive EBC</vt:lpstr>
      <vt:lpstr>EA1181/CompassHER2 pCR: Neoadjuvant THP for Clinical Anatomic Stage II/III HER2+ Breast Cancer</vt:lpstr>
      <vt:lpstr>EA1181/CompassHER2-pCR: Secondary Results</vt:lpstr>
      <vt:lpstr>DESTINY-Breast05: Adjuvant Trastuzumab  Deruxtecan (T-DXd) in HER2-Positive High-Risk EBC</vt:lpstr>
      <vt:lpstr>DESTINY-Breast05: Efficacy Summary</vt:lpstr>
      <vt:lpstr>DESTINY-Breast11: Neoadjuvant T-DXd With or Without THP vs ddAC-THP in Patients With High-Risk HER2-Positive EBC</vt:lpstr>
      <vt:lpstr>DESTINY-Breast11: pCR in Each Arm (Primary Endpoint)</vt:lpstr>
      <vt:lpstr>neoCARHP: De-escalated Neoadjuvant Taxane + Trastuzumab and Pertuzumab With or Without Carboplatin in HER2+ EBC</vt:lpstr>
      <vt:lpstr>neoCARHP: pCR (Primary Endpoint) and Clinical Response</vt:lpstr>
      <vt:lpstr>Other Considerations: Common AEs Associated With HER2-Targeted Treatments</vt:lpstr>
      <vt:lpstr>Cardiac Safety of HER2 Therapies in Patients With Reduced LVEF: SAFE-HEaRt Study</vt:lpstr>
      <vt:lpstr>Considerations for Cardiac Dysfunction During Adjuvant Trastuzumab/Pertuzumab or T-DM1</vt:lpstr>
      <vt:lpstr>Proposed Strategy for Managing Patients With Stage I-III HER2-Positive EBC</vt:lpstr>
      <vt:lpstr>Sequencing of HER2-Directed Therapy in Early Breast Cancer</vt:lpstr>
      <vt:lpstr>Tailoring the Treatment Plan to Individual Needs: Shared Decision-Making</vt:lpstr>
      <vt:lpstr>Navigating the Healthcare Ecosystem:  Addressing Potential Healthcare Disparities </vt:lpstr>
      <vt:lpstr>Factors Affecting Willingness to Participate in Clinical Trials</vt:lpstr>
      <vt:lpstr>Intrinsic Bias Promotes Disparity in Trial Enrollment: Reasons Cited for Not Asking to Participate in Clinical Trials</vt:lpstr>
      <vt:lpstr>Connecting Patients With Available Resources</vt:lpstr>
      <vt:lpstr>Key Takeaways</vt:lpstr>
      <vt:lpstr>Go Online for More Coverage of Breast Cancers!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Evolving Treatment Landscape for HER2-Positive Early Breast Cancer</dc:title>
  <dc:creator>Amy Laboskie</dc:creator>
  <cp:lastModifiedBy>Valerie Wenzel</cp:lastModifiedBy>
  <cp:revision>90</cp:revision>
  <dcterms:created xsi:type="dcterms:W3CDTF">2026-02-06T17:23:07Z</dcterms:created>
  <dcterms:modified xsi:type="dcterms:W3CDTF">2026-05-01T13:13:45Z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0x0101000BA18A161CF1CA4EB80673666A9BAE8C</vt:lpwstr>
  </property>
  <property fmtid="{D5CDD505-2E9C-101B-9397-08002B2CF9AE}" pid="3" name="MediaServiceImageTags">
    <vt:lpwstr/>
  </property>
</Properties>
</file>